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diagrams/colors1.xml" ContentType="application/vnd.openxmlformats-officedocument.drawingml.diagramColors+xml"/>
  <Override PartName="/ppt/diagrams/colors2.xml" ContentType="application/vnd.openxmlformats-officedocument.drawingml.diagramColors+xml"/>
  <Override PartName="/ppt/diagrams/data1.xml" ContentType="application/vnd.openxmlformats-officedocument.drawingml.diagramData+xml"/>
  <Override PartName="/ppt/diagrams/data2.xml" ContentType="application/vnd.openxmlformats-officedocument.drawingml.diagramData+xml"/>
  <Override PartName="/ppt/diagrams/drawing1.xml" ContentType="application/vnd.ms-office.drawingml.diagramDrawing+xml"/>
  <Override PartName="/ppt/diagrams/drawing2.xml" ContentType="application/vnd.ms-office.drawingml.diagramDrawing+xml"/>
  <Override PartName="/ppt/diagrams/layout1.xml" ContentType="application/vnd.openxmlformats-officedocument.drawingml.diagramLayout+xml"/>
  <Override PartName="/ppt/diagrams/layout2.xml" ContentType="application/vnd.openxmlformats-officedocument.drawingml.diagramLayout+xml"/>
  <Override PartName="/ppt/diagrams/quickStyle1.xml" ContentType="application/vnd.openxmlformats-officedocument.drawingml.diagramStyle+xml"/>
  <Override PartName="/ppt/diagrams/quickStyle2.xml" ContentType="application/vnd.openxmlformats-officedocument.drawingml.diagramStyle+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57" r:id="rId3"/>
    <p:sldId id="256" r:id="rId5"/>
    <p:sldId id="260" r:id="rId6"/>
    <p:sldId id="274" r:id="rId7"/>
    <p:sldId id="273" r:id="rId8"/>
    <p:sldId id="263" r:id="rId9"/>
    <p:sldId id="258" r:id="rId10"/>
    <p:sldId id="266" r:id="rId11"/>
    <p:sldId id="275" r:id="rId12"/>
    <p:sldId id="268" r:id="rId13"/>
    <p:sldId id="277" r:id="rId14"/>
    <p:sldId id="296" r:id="rId15"/>
    <p:sldId id="312" r:id="rId16"/>
    <p:sldId id="278" r:id="rId17"/>
    <p:sldId id="267" r:id="rId18"/>
    <p:sldId id="276" r:id="rId19"/>
    <p:sldId id="327" r:id="rId20"/>
    <p:sldId id="328" r:id="rId21"/>
    <p:sldId id="329" r:id="rId22"/>
    <p:sldId id="330" r:id="rId23"/>
    <p:sldId id="331" r:id="rId24"/>
    <p:sldId id="269" r:id="rId25"/>
    <p:sldId id="333" r:id="rId26"/>
    <p:sldId id="335" r:id="rId27"/>
    <p:sldId id="336" r:id="rId28"/>
    <p:sldId id="270" r:id="rId29"/>
    <p:sldId id="337" r:id="rId30"/>
    <p:sldId id="338" r:id="rId31"/>
    <p:sldId id="271" r:id="rId32"/>
    <p:sldId id="341" r:id="rId33"/>
    <p:sldId id="342" r:id="rId34"/>
    <p:sldId id="343" r:id="rId35"/>
    <p:sldId id="354" r:id="rId36"/>
    <p:sldId id="339" r:id="rId37"/>
    <p:sldId id="365" r:id="rId38"/>
    <p:sldId id="366" r:id="rId39"/>
    <p:sldId id="367" r:id="rId40"/>
    <p:sldId id="368" r:id="rId41"/>
    <p:sldId id="340" r:id="rId42"/>
    <p:sldId id="272" r:id="rId43"/>
    <p:sldId id="369" r:id="rId44"/>
    <p:sldId id="370" r:id="rId45"/>
    <p:sldId id="371" r:id="rId46"/>
    <p:sldId id="279" r:id="rId47"/>
    <p:sldId id="281" r:id="rId48"/>
    <p:sldId id="283" r:id="rId49"/>
    <p:sldId id="282" r:id="rId50"/>
    <p:sldId id="285" r:id="rId51"/>
    <p:sldId id="286" r:id="rId52"/>
    <p:sldId id="295" r:id="rId5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ilith" initials="l"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EBCE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775DCB02-9BB8-47FD-8907-85C794F793BA}" styleName="主题样式 1 - 强调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6" d="100"/>
          <a:sy n="116" d="100"/>
        </p:scale>
        <p:origin x="33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7" Type="http://schemas.openxmlformats.org/officeDocument/2006/relationships/commentAuthors" Target="commentAuthors.xml"/><Relationship Id="rId56" Type="http://schemas.openxmlformats.org/officeDocument/2006/relationships/tableStyles" Target="tableStyles.xml"/><Relationship Id="rId55" Type="http://schemas.openxmlformats.org/officeDocument/2006/relationships/viewProps" Target="viewProps.xml"/><Relationship Id="rId54" Type="http://schemas.openxmlformats.org/officeDocument/2006/relationships/presProps" Target="presProps.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BB817B6F-A84A-47BB-98B6-62A7E282B5AC}" type="doc">
      <dgm:prSet loTypeId="urn:microsoft.com/office/officeart/2005/8/layout/orgChart1" loCatId="hierarchy" qsTypeId="urn:microsoft.com/office/officeart/2005/8/quickstyle/simple1" qsCatId="simple" csTypeId="urn:microsoft.com/office/officeart/2005/8/colors/colorful2" csCatId="colorful" phldr="1"/>
      <dgm:spPr/>
      <dgm:t>
        <a:bodyPr/>
        <a:p>
          <a:endParaRPr lang="en-GB"/>
        </a:p>
      </dgm:t>
    </dgm:pt>
    <dgm:pt modelId="{62E07D7D-ECD9-4252-82F0-C9AD4BAD2F4E}">
      <dgm:prSet phldrT="[Text]"/>
      <dgm:spPr>
        <a:solidFill>
          <a:schemeClr val="accent1">
            <a:lumMod val="75000"/>
          </a:schemeClr>
        </a:solidFill>
      </dgm:spPr>
      <dgm:t>
        <a:bodyPr/>
        <a:p>
          <a:pPr algn="ctr"/>
          <a:r>
            <a:rPr lang="en-GB"/>
            <a:t>Home</a:t>
          </a:r>
        </a:p>
      </dgm:t>
    </dgm:pt>
    <dgm:pt modelId="{389C0A94-302D-42D1-BB4F-EF10221DADD0}" cxnId="{5B996E18-DC01-46AC-8A40-2C9352F537C1}" type="parTrans">
      <dgm:prSet/>
      <dgm:spPr/>
      <dgm:t>
        <a:bodyPr/>
        <a:p>
          <a:pPr algn="ctr"/>
          <a:endParaRPr lang="en-GB"/>
        </a:p>
      </dgm:t>
    </dgm:pt>
    <dgm:pt modelId="{347ADF9F-5ED0-431A-8D6C-79E05EAA0288}" cxnId="{5B996E18-DC01-46AC-8A40-2C9352F537C1}" type="sibTrans">
      <dgm:prSet/>
      <dgm:spPr/>
      <dgm:t>
        <a:bodyPr/>
        <a:p>
          <a:pPr algn="ctr"/>
          <a:endParaRPr lang="en-GB"/>
        </a:p>
      </dgm:t>
    </dgm:pt>
    <dgm:pt modelId="{5E09E22C-062F-4D66-8B8C-D2AD8099848B}">
      <dgm:prSet phldrT="[Text]"/>
      <dgm:spPr>
        <a:solidFill>
          <a:srgbClr val="92D050"/>
        </a:solidFill>
      </dgm:spPr>
      <dgm:t>
        <a:bodyPr/>
        <a:p>
          <a:pPr algn="ctr"/>
          <a:r>
            <a:rPr lang="en-GB"/>
            <a:t>Classes</a:t>
          </a:r>
        </a:p>
      </dgm:t>
    </dgm:pt>
    <dgm:pt modelId="{1C2F3B7D-A4D0-4331-B732-8BDC3E59F420}" cxnId="{DED55F2D-C36D-44CC-8004-80106348E566}" type="parTrans">
      <dgm:prSet/>
      <dgm:spPr/>
      <dgm:t>
        <a:bodyPr/>
        <a:p>
          <a:pPr algn="ctr"/>
          <a:endParaRPr lang="en-GB"/>
        </a:p>
      </dgm:t>
    </dgm:pt>
    <dgm:pt modelId="{9535C1FE-32CC-48D9-BA4D-1C48AB78A178}" cxnId="{DED55F2D-C36D-44CC-8004-80106348E566}" type="sibTrans">
      <dgm:prSet/>
      <dgm:spPr/>
      <dgm:t>
        <a:bodyPr/>
        <a:p>
          <a:pPr algn="ctr"/>
          <a:endParaRPr lang="en-GB"/>
        </a:p>
      </dgm:t>
    </dgm:pt>
    <dgm:pt modelId="{FF73C667-0DC5-489E-B009-F02018F1AF9F}">
      <dgm:prSet phldrT="[Text]"/>
      <dgm:spPr>
        <a:solidFill>
          <a:srgbClr val="92D050"/>
        </a:solidFill>
      </dgm:spPr>
      <dgm:t>
        <a:bodyPr/>
        <a:p>
          <a:pPr algn="ctr"/>
          <a:r>
            <a:rPr lang="en-GB"/>
            <a:t>Contact Us</a:t>
          </a:r>
        </a:p>
      </dgm:t>
    </dgm:pt>
    <dgm:pt modelId="{CBDFD254-FA03-4056-84ED-3036780965D4}" cxnId="{7808C893-E0AA-4983-BF0F-9FDFD94C8DB2}" type="parTrans">
      <dgm:prSet/>
      <dgm:spPr/>
      <dgm:t>
        <a:bodyPr/>
        <a:p>
          <a:pPr algn="ctr"/>
          <a:endParaRPr lang="en-GB"/>
        </a:p>
      </dgm:t>
    </dgm:pt>
    <dgm:pt modelId="{91E660AC-C140-4270-A7F1-D63FDB86B91E}" cxnId="{7808C893-E0AA-4983-BF0F-9FDFD94C8DB2}" type="sibTrans">
      <dgm:prSet/>
      <dgm:spPr/>
      <dgm:t>
        <a:bodyPr/>
        <a:p>
          <a:pPr algn="ctr"/>
          <a:endParaRPr lang="en-GB"/>
        </a:p>
      </dgm:t>
    </dgm:pt>
    <dgm:pt modelId="{E8ED6E3B-4823-48C7-9276-E08EA9EF7A30}">
      <dgm:prSet phldrT="[Text]"/>
      <dgm:spPr>
        <a:solidFill>
          <a:srgbClr val="92D050"/>
        </a:solidFill>
      </dgm:spPr>
      <dgm:t>
        <a:bodyPr/>
        <a:p>
          <a:pPr algn="ctr"/>
          <a:r>
            <a:rPr lang="en-GB"/>
            <a:t>Gallery</a:t>
          </a:r>
        </a:p>
      </dgm:t>
    </dgm:pt>
    <dgm:pt modelId="{23F92B71-E34E-4365-8610-63CB7D6DBA2F}" cxnId="{FF0B845A-FED0-42C6-ACDE-FB0280179F9D}" type="parTrans">
      <dgm:prSet/>
      <dgm:spPr/>
      <dgm:t>
        <a:bodyPr/>
        <a:p>
          <a:pPr algn="ctr"/>
          <a:endParaRPr lang="en-GB"/>
        </a:p>
      </dgm:t>
    </dgm:pt>
    <dgm:pt modelId="{13690BFE-ECF0-4E0C-BC62-AE5B9DAF6075}" cxnId="{FF0B845A-FED0-42C6-ACDE-FB0280179F9D}" type="sibTrans">
      <dgm:prSet/>
      <dgm:spPr/>
      <dgm:t>
        <a:bodyPr/>
        <a:p>
          <a:pPr algn="ctr"/>
          <a:endParaRPr lang="en-GB"/>
        </a:p>
      </dgm:t>
    </dgm:pt>
    <dgm:pt modelId="{2063DB15-906A-4640-8007-2E4CD1BEBC6B}">
      <dgm:prSet phldrT="[Text]"/>
      <dgm:spPr>
        <a:solidFill>
          <a:srgbClr val="92D050"/>
        </a:solidFill>
      </dgm:spPr>
      <dgm:t>
        <a:bodyPr/>
        <a:p>
          <a:pPr algn="ctr"/>
          <a:r>
            <a:rPr lang="en-GB"/>
            <a:t>About</a:t>
          </a:r>
        </a:p>
      </dgm:t>
    </dgm:pt>
    <dgm:pt modelId="{5C155FB4-09E2-486C-A61B-F07486FBF531}" cxnId="{78485234-4138-46FE-BBCE-01F47D9295B7}" type="parTrans">
      <dgm:prSet/>
      <dgm:spPr/>
      <dgm:t>
        <a:bodyPr/>
        <a:p>
          <a:endParaRPr lang="en-US"/>
        </a:p>
      </dgm:t>
    </dgm:pt>
    <dgm:pt modelId="{63396CE2-0172-4C76-A068-EFE05CFC77EE}" cxnId="{78485234-4138-46FE-BBCE-01F47D9295B7}" type="sibTrans">
      <dgm:prSet/>
      <dgm:spPr/>
      <dgm:t>
        <a:bodyPr/>
        <a:p>
          <a:endParaRPr lang="en-US"/>
        </a:p>
      </dgm:t>
    </dgm:pt>
    <dgm:pt modelId="{C79A518B-66E2-4B42-99E0-9FAF8E76C119}">
      <dgm:prSet phldrT="[Text]"/>
      <dgm:spPr>
        <a:solidFill>
          <a:srgbClr val="92D050"/>
        </a:solidFill>
      </dgm:spPr>
      <dgm:t>
        <a:bodyPr/>
        <a:p>
          <a:pPr algn="ctr"/>
          <a:r>
            <a:rPr lang="en-GB"/>
            <a:t>Admin Login</a:t>
          </a:r>
        </a:p>
      </dgm:t>
    </dgm:pt>
    <dgm:pt modelId="{6680B797-907A-4E3A-AE0C-6348E235CC1F}" cxnId="{3DAC2F25-A411-4CFC-AA07-2FC96374CE07}" type="parTrans">
      <dgm:prSet/>
      <dgm:spPr/>
      <dgm:t>
        <a:bodyPr/>
        <a:p>
          <a:endParaRPr lang="en-US"/>
        </a:p>
      </dgm:t>
    </dgm:pt>
    <dgm:pt modelId="{C287E8E1-8C3E-4DF2-A52C-D7DBEE26A79C}" cxnId="{3DAC2F25-A411-4CFC-AA07-2FC96374CE07}" type="sibTrans">
      <dgm:prSet/>
      <dgm:spPr/>
      <dgm:t>
        <a:bodyPr/>
        <a:p>
          <a:endParaRPr lang="en-US"/>
        </a:p>
      </dgm:t>
    </dgm:pt>
    <dgm:pt modelId="{D20B4AA3-1ED5-4E65-943B-5F4E01974891}">
      <dgm:prSet phldrT="[Text]"/>
      <dgm:spPr>
        <a:solidFill>
          <a:srgbClr val="7030A0"/>
        </a:solidFill>
        <a:ln>
          <a:solidFill>
            <a:schemeClr val="bg1"/>
          </a:solidFill>
        </a:ln>
      </dgm:spPr>
      <dgm:t>
        <a:bodyPr/>
        <a:p>
          <a:pPr algn="ctr"/>
          <a:r>
            <a:rPr lang="en-GB"/>
            <a:t>User Management</a:t>
          </a:r>
        </a:p>
      </dgm:t>
    </dgm:pt>
    <dgm:pt modelId="{200E1316-1400-4CE9-8DFB-D9A77F52838F}" cxnId="{CEA7AEBB-E8A6-42DB-A26A-CA2A18BD8BD2}" type="parTrans">
      <dgm:prSet/>
      <dgm:spPr/>
      <dgm:t>
        <a:bodyPr/>
        <a:p>
          <a:endParaRPr lang="en-US"/>
        </a:p>
      </dgm:t>
    </dgm:pt>
    <dgm:pt modelId="{7F51E431-7FD0-41D3-8E93-6ADB9D241A8D}" cxnId="{CEA7AEBB-E8A6-42DB-A26A-CA2A18BD8BD2}" type="sibTrans">
      <dgm:prSet/>
      <dgm:spPr/>
      <dgm:t>
        <a:bodyPr/>
        <a:p>
          <a:endParaRPr lang="en-US"/>
        </a:p>
      </dgm:t>
    </dgm:pt>
    <dgm:pt modelId="{6F34980A-CC61-4037-8650-C73E2E19FA5E}">
      <dgm:prSet phldrT="[Text]"/>
      <dgm:spPr>
        <a:solidFill>
          <a:srgbClr val="7030A0"/>
        </a:solidFill>
      </dgm:spPr>
      <dgm:t>
        <a:bodyPr/>
        <a:p>
          <a:pPr algn="ctr"/>
          <a:r>
            <a:rPr lang="en-GB"/>
            <a:t>Content Management</a:t>
          </a:r>
        </a:p>
      </dgm:t>
    </dgm:pt>
    <dgm:pt modelId="{EFA4D697-F794-4483-95DC-7BAD5B40DAD7}" cxnId="{5378B686-1F4A-4527-A22B-739BB8F46509}" type="parTrans">
      <dgm:prSet/>
      <dgm:spPr/>
      <dgm:t>
        <a:bodyPr/>
        <a:p>
          <a:endParaRPr lang="en-US"/>
        </a:p>
      </dgm:t>
    </dgm:pt>
    <dgm:pt modelId="{6495B5D5-DB73-4279-B0D6-18639C48375B}" cxnId="{5378B686-1F4A-4527-A22B-739BB8F46509}" type="sibTrans">
      <dgm:prSet/>
      <dgm:spPr/>
      <dgm:t>
        <a:bodyPr/>
        <a:p>
          <a:endParaRPr lang="en-US"/>
        </a:p>
      </dgm:t>
    </dgm:pt>
    <dgm:pt modelId="{84915454-EF31-4E69-AB99-F8C445B1B428}" type="pres">
      <dgm:prSet presAssocID="{BB817B6F-A84A-47BB-98B6-62A7E282B5AC}" presName="hierChild1" presStyleCnt="0">
        <dgm:presLayoutVars>
          <dgm:orgChart val="1"/>
          <dgm:chPref val="1"/>
          <dgm:dir/>
          <dgm:animOne val="branch"/>
          <dgm:animLvl val="lvl"/>
          <dgm:resizeHandles/>
        </dgm:presLayoutVars>
      </dgm:prSet>
      <dgm:spPr/>
    </dgm:pt>
    <dgm:pt modelId="{90611906-B8F4-451B-8A85-E3D566D06CA2}" type="pres">
      <dgm:prSet presAssocID="{62E07D7D-ECD9-4252-82F0-C9AD4BAD2F4E}" presName="hierRoot1" presStyleCnt="0">
        <dgm:presLayoutVars>
          <dgm:hierBranch val="init"/>
        </dgm:presLayoutVars>
      </dgm:prSet>
      <dgm:spPr/>
    </dgm:pt>
    <dgm:pt modelId="{927574AC-B47C-4905-B36A-9A72BEE2A2D0}" type="pres">
      <dgm:prSet presAssocID="{62E07D7D-ECD9-4252-82F0-C9AD4BAD2F4E}" presName="rootComposite1" presStyleCnt="0"/>
      <dgm:spPr/>
    </dgm:pt>
    <dgm:pt modelId="{73085363-1409-4B73-9CFC-A33B5C9608A1}" type="pres">
      <dgm:prSet presAssocID="{62E07D7D-ECD9-4252-82F0-C9AD4BAD2F4E}" presName="rootText1" presStyleLbl="node0" presStyleIdx="0" presStyleCnt="1">
        <dgm:presLayoutVars>
          <dgm:chPref val="3"/>
        </dgm:presLayoutVars>
      </dgm:prSet>
      <dgm:spPr/>
    </dgm:pt>
    <dgm:pt modelId="{8AB2D334-C019-407F-AB6F-DEC63673CD25}" type="pres">
      <dgm:prSet presAssocID="{62E07D7D-ECD9-4252-82F0-C9AD4BAD2F4E}" presName="rootConnector1" presStyleLbl="node1" presStyleIdx="0" presStyleCnt="0"/>
      <dgm:spPr/>
    </dgm:pt>
    <dgm:pt modelId="{CC5EB31F-268A-4665-BD23-2FB47DA1BD77}" type="pres">
      <dgm:prSet presAssocID="{62E07D7D-ECD9-4252-82F0-C9AD4BAD2F4E}" presName="hierChild2" presStyleCnt="0"/>
      <dgm:spPr/>
    </dgm:pt>
    <dgm:pt modelId="{AB48A822-8866-4D63-BAC7-6463DBEFE294}" type="pres">
      <dgm:prSet presAssocID="{5C155FB4-09E2-486C-A61B-F07486FBF531}" presName="Name37" presStyleLbl="parChTrans1D2" presStyleIdx="0" presStyleCnt="5"/>
      <dgm:spPr/>
    </dgm:pt>
    <dgm:pt modelId="{76D183E5-F7F1-42AE-8D51-08D0B60D34B0}" type="pres">
      <dgm:prSet presAssocID="{2063DB15-906A-4640-8007-2E4CD1BEBC6B}" presName="hierRoot2" presStyleCnt="0">
        <dgm:presLayoutVars>
          <dgm:hierBranch val="init"/>
        </dgm:presLayoutVars>
      </dgm:prSet>
      <dgm:spPr/>
    </dgm:pt>
    <dgm:pt modelId="{C8E227DC-0F07-438D-B604-079A118A1030}" type="pres">
      <dgm:prSet presAssocID="{2063DB15-906A-4640-8007-2E4CD1BEBC6B}" presName="rootComposite" presStyleCnt="0"/>
      <dgm:spPr/>
    </dgm:pt>
    <dgm:pt modelId="{6943B542-AE3B-4C36-A1C9-EABF25DCA296}" type="pres">
      <dgm:prSet presAssocID="{2063DB15-906A-4640-8007-2E4CD1BEBC6B}" presName="rootText" presStyleLbl="node2" presStyleIdx="0" presStyleCnt="5">
        <dgm:presLayoutVars>
          <dgm:chPref val="3"/>
        </dgm:presLayoutVars>
      </dgm:prSet>
      <dgm:spPr/>
    </dgm:pt>
    <dgm:pt modelId="{8CFAE7F4-C7E3-4BD5-9AFE-4640595D7B75}" type="pres">
      <dgm:prSet presAssocID="{2063DB15-906A-4640-8007-2E4CD1BEBC6B}" presName="rootConnector" presStyleLbl="node2" presStyleIdx="0" presStyleCnt="5"/>
      <dgm:spPr/>
    </dgm:pt>
    <dgm:pt modelId="{D5EADD3C-EC5F-443A-B7B1-6BB1BE027B5E}" type="pres">
      <dgm:prSet presAssocID="{2063DB15-906A-4640-8007-2E4CD1BEBC6B}" presName="hierChild4" presStyleCnt="0"/>
      <dgm:spPr/>
    </dgm:pt>
    <dgm:pt modelId="{DFAF6F4D-4119-4D0E-AB0D-DA6D7BE33820}" type="pres">
      <dgm:prSet presAssocID="{2063DB15-906A-4640-8007-2E4CD1BEBC6B}" presName="hierChild5" presStyleCnt="0"/>
      <dgm:spPr/>
    </dgm:pt>
    <dgm:pt modelId="{19C8A942-8516-4CE7-B46C-72B5495BA6A7}" type="pres">
      <dgm:prSet presAssocID="{1C2F3B7D-A4D0-4331-B732-8BDC3E59F420}" presName="Name37" presStyleLbl="parChTrans1D2" presStyleIdx="1" presStyleCnt="5"/>
      <dgm:spPr/>
    </dgm:pt>
    <dgm:pt modelId="{61BA576A-9AD8-4A8F-83A8-BF3A59BB0128}" type="pres">
      <dgm:prSet presAssocID="{5E09E22C-062F-4D66-8B8C-D2AD8099848B}" presName="hierRoot2" presStyleCnt="0">
        <dgm:presLayoutVars>
          <dgm:hierBranch val="init"/>
        </dgm:presLayoutVars>
      </dgm:prSet>
      <dgm:spPr/>
    </dgm:pt>
    <dgm:pt modelId="{221E6436-4311-4DAE-AC8D-FCF9D938C250}" type="pres">
      <dgm:prSet presAssocID="{5E09E22C-062F-4D66-8B8C-D2AD8099848B}" presName="rootComposite" presStyleCnt="0"/>
      <dgm:spPr/>
    </dgm:pt>
    <dgm:pt modelId="{E670FD53-4C1D-4B4B-8F44-D9387811EEFF}" type="pres">
      <dgm:prSet presAssocID="{5E09E22C-062F-4D66-8B8C-D2AD8099848B}" presName="rootText" presStyleLbl="node2" presStyleIdx="1" presStyleCnt="5">
        <dgm:presLayoutVars>
          <dgm:chPref val="3"/>
        </dgm:presLayoutVars>
      </dgm:prSet>
      <dgm:spPr/>
    </dgm:pt>
    <dgm:pt modelId="{7E152F88-849F-4A90-9F90-BA3FDDC27FC5}" type="pres">
      <dgm:prSet presAssocID="{5E09E22C-062F-4D66-8B8C-D2AD8099848B}" presName="rootConnector" presStyleLbl="node2" presStyleIdx="1" presStyleCnt="5"/>
      <dgm:spPr/>
    </dgm:pt>
    <dgm:pt modelId="{53EB3727-A957-4D91-ACC9-B9C06E34D402}" type="pres">
      <dgm:prSet presAssocID="{5E09E22C-062F-4D66-8B8C-D2AD8099848B}" presName="hierChild4" presStyleCnt="0"/>
      <dgm:spPr/>
    </dgm:pt>
    <dgm:pt modelId="{477BF150-FEFF-4934-81C7-E3BE12636072}" type="pres">
      <dgm:prSet presAssocID="{5E09E22C-062F-4D66-8B8C-D2AD8099848B}" presName="hierChild5" presStyleCnt="0"/>
      <dgm:spPr/>
    </dgm:pt>
    <dgm:pt modelId="{FE0F58C5-57EB-4F45-8EAE-328AE4E9D53C}" type="pres">
      <dgm:prSet presAssocID="{23F92B71-E34E-4365-8610-63CB7D6DBA2F}" presName="Name37" presStyleLbl="parChTrans1D2" presStyleIdx="2" presStyleCnt="5"/>
      <dgm:spPr/>
    </dgm:pt>
    <dgm:pt modelId="{76769A87-3EA9-45F7-A429-FB248AD1E04B}" type="pres">
      <dgm:prSet presAssocID="{E8ED6E3B-4823-48C7-9276-E08EA9EF7A30}" presName="hierRoot2" presStyleCnt="0">
        <dgm:presLayoutVars>
          <dgm:hierBranch val="init"/>
        </dgm:presLayoutVars>
      </dgm:prSet>
      <dgm:spPr/>
    </dgm:pt>
    <dgm:pt modelId="{11217C76-2A6F-43F4-8218-41EFC7998565}" type="pres">
      <dgm:prSet presAssocID="{E8ED6E3B-4823-48C7-9276-E08EA9EF7A30}" presName="rootComposite" presStyleCnt="0"/>
      <dgm:spPr/>
    </dgm:pt>
    <dgm:pt modelId="{53437999-F22B-47CC-8BFE-93A332E79547}" type="pres">
      <dgm:prSet presAssocID="{E8ED6E3B-4823-48C7-9276-E08EA9EF7A30}" presName="rootText" presStyleLbl="node2" presStyleIdx="2" presStyleCnt="5">
        <dgm:presLayoutVars>
          <dgm:chPref val="3"/>
        </dgm:presLayoutVars>
      </dgm:prSet>
      <dgm:spPr/>
    </dgm:pt>
    <dgm:pt modelId="{B28A26D0-5089-49EC-98F8-9D818C3B4D06}" type="pres">
      <dgm:prSet presAssocID="{E8ED6E3B-4823-48C7-9276-E08EA9EF7A30}" presName="rootConnector" presStyleLbl="node2" presStyleIdx="2" presStyleCnt="5"/>
      <dgm:spPr/>
    </dgm:pt>
    <dgm:pt modelId="{CA5BD736-B67D-45E7-9130-A3972F1B1073}" type="pres">
      <dgm:prSet presAssocID="{E8ED6E3B-4823-48C7-9276-E08EA9EF7A30}" presName="hierChild4" presStyleCnt="0"/>
      <dgm:spPr/>
    </dgm:pt>
    <dgm:pt modelId="{CE0263B7-56BF-4414-908C-11DC1659B459}" type="pres">
      <dgm:prSet presAssocID="{E8ED6E3B-4823-48C7-9276-E08EA9EF7A30}" presName="hierChild5" presStyleCnt="0"/>
      <dgm:spPr/>
    </dgm:pt>
    <dgm:pt modelId="{2E8BAA15-4DE5-413E-8B55-C55331DC11D4}" type="pres">
      <dgm:prSet presAssocID="{CBDFD254-FA03-4056-84ED-3036780965D4}" presName="Name37" presStyleLbl="parChTrans1D2" presStyleIdx="3" presStyleCnt="5"/>
      <dgm:spPr/>
    </dgm:pt>
    <dgm:pt modelId="{FE128ABE-4DB6-4A7E-BCE5-0778BAF278BB}" type="pres">
      <dgm:prSet presAssocID="{FF73C667-0DC5-489E-B009-F02018F1AF9F}" presName="hierRoot2" presStyleCnt="0">
        <dgm:presLayoutVars>
          <dgm:hierBranch val="init"/>
        </dgm:presLayoutVars>
      </dgm:prSet>
      <dgm:spPr/>
    </dgm:pt>
    <dgm:pt modelId="{F004C2FB-BEF3-445E-9854-75E11E3FAED4}" type="pres">
      <dgm:prSet presAssocID="{FF73C667-0DC5-489E-B009-F02018F1AF9F}" presName="rootComposite" presStyleCnt="0"/>
      <dgm:spPr/>
    </dgm:pt>
    <dgm:pt modelId="{F643F294-9519-43B3-818C-709B5F356B54}" type="pres">
      <dgm:prSet presAssocID="{FF73C667-0DC5-489E-B009-F02018F1AF9F}" presName="rootText" presStyleLbl="node2" presStyleIdx="3" presStyleCnt="5">
        <dgm:presLayoutVars>
          <dgm:chPref val="3"/>
        </dgm:presLayoutVars>
      </dgm:prSet>
      <dgm:spPr/>
    </dgm:pt>
    <dgm:pt modelId="{49000074-F604-4E6F-8437-2F723F01BFC0}" type="pres">
      <dgm:prSet presAssocID="{FF73C667-0DC5-489E-B009-F02018F1AF9F}" presName="rootConnector" presStyleLbl="node2" presStyleIdx="3" presStyleCnt="5"/>
      <dgm:spPr/>
    </dgm:pt>
    <dgm:pt modelId="{E8242E96-F23D-4E5D-A87B-DF8070CCDB2F}" type="pres">
      <dgm:prSet presAssocID="{FF73C667-0DC5-489E-B009-F02018F1AF9F}" presName="hierChild4" presStyleCnt="0"/>
      <dgm:spPr/>
    </dgm:pt>
    <dgm:pt modelId="{B693AF74-EF79-4EC9-B0A1-0285427B0878}" type="pres">
      <dgm:prSet presAssocID="{FF73C667-0DC5-489E-B009-F02018F1AF9F}" presName="hierChild5" presStyleCnt="0"/>
      <dgm:spPr/>
    </dgm:pt>
    <dgm:pt modelId="{C4D00F04-D061-4CA5-8EE0-517268877719}" type="pres">
      <dgm:prSet presAssocID="{6680B797-907A-4E3A-AE0C-6348E235CC1F}" presName="Name37" presStyleLbl="parChTrans1D2" presStyleIdx="4" presStyleCnt="5"/>
      <dgm:spPr/>
    </dgm:pt>
    <dgm:pt modelId="{CDFEB066-0BAA-4BA1-8B5E-69FFD2A54117}" type="pres">
      <dgm:prSet presAssocID="{C79A518B-66E2-4B42-99E0-9FAF8E76C119}" presName="hierRoot2" presStyleCnt="0">
        <dgm:presLayoutVars>
          <dgm:hierBranch val="init"/>
        </dgm:presLayoutVars>
      </dgm:prSet>
      <dgm:spPr/>
    </dgm:pt>
    <dgm:pt modelId="{F1E8ADBA-4C67-4C61-96B2-05297411C773}" type="pres">
      <dgm:prSet presAssocID="{C79A518B-66E2-4B42-99E0-9FAF8E76C119}" presName="rootComposite" presStyleCnt="0"/>
      <dgm:spPr/>
    </dgm:pt>
    <dgm:pt modelId="{035071AB-DF97-4404-AF05-23FDE4737C49}" type="pres">
      <dgm:prSet presAssocID="{C79A518B-66E2-4B42-99E0-9FAF8E76C119}" presName="rootText" presStyleLbl="node2" presStyleIdx="4" presStyleCnt="5" custLinFactNeighborX="8717" custLinFactNeighborY="50731">
        <dgm:presLayoutVars>
          <dgm:chPref val="3"/>
        </dgm:presLayoutVars>
      </dgm:prSet>
      <dgm:spPr/>
    </dgm:pt>
    <dgm:pt modelId="{5ACA7686-281D-436E-9065-2A900AFC07DA}" type="pres">
      <dgm:prSet presAssocID="{C79A518B-66E2-4B42-99E0-9FAF8E76C119}" presName="rootConnector" presStyleLbl="node2" presStyleIdx="4" presStyleCnt="5"/>
      <dgm:spPr/>
    </dgm:pt>
    <dgm:pt modelId="{D702BD0E-4472-4F6D-8873-E96ABB96B40D}" type="pres">
      <dgm:prSet presAssocID="{C79A518B-66E2-4B42-99E0-9FAF8E76C119}" presName="hierChild4" presStyleCnt="0"/>
      <dgm:spPr/>
    </dgm:pt>
    <dgm:pt modelId="{0C618031-5586-476F-8873-A5153BA0AF30}" type="pres">
      <dgm:prSet presAssocID="{200E1316-1400-4CE9-8DFB-D9A77F52838F}" presName="Name37" presStyleLbl="parChTrans1D3" presStyleIdx="0" presStyleCnt="2"/>
      <dgm:spPr/>
    </dgm:pt>
    <dgm:pt modelId="{32564D82-4575-4EC9-99D5-0CE0B1DC4900}" type="pres">
      <dgm:prSet presAssocID="{D20B4AA3-1ED5-4E65-943B-5F4E01974891}" presName="hierRoot2" presStyleCnt="0">
        <dgm:presLayoutVars>
          <dgm:hierBranch val="init"/>
        </dgm:presLayoutVars>
      </dgm:prSet>
      <dgm:spPr/>
    </dgm:pt>
    <dgm:pt modelId="{F381927F-B86C-4EC6-9EC5-D4DC1404D160}" type="pres">
      <dgm:prSet presAssocID="{D20B4AA3-1ED5-4E65-943B-5F4E01974891}" presName="rootComposite" presStyleCnt="0"/>
      <dgm:spPr/>
    </dgm:pt>
    <dgm:pt modelId="{3BB75958-B8CA-44F7-9DAF-6E5D93B512C5}" type="pres">
      <dgm:prSet presAssocID="{D20B4AA3-1ED5-4E65-943B-5F4E01974891}" presName="rootText" presStyleLbl="node3" presStyleIdx="0" presStyleCnt="2" custLinFactX="-33473" custLinFactNeighborX="-100000" custLinFactNeighborY="53603">
        <dgm:presLayoutVars>
          <dgm:chPref val="3"/>
        </dgm:presLayoutVars>
      </dgm:prSet>
      <dgm:spPr/>
    </dgm:pt>
    <dgm:pt modelId="{D7ED3AF5-B7D9-4D0E-9D13-16676269EA09}" type="pres">
      <dgm:prSet presAssocID="{D20B4AA3-1ED5-4E65-943B-5F4E01974891}" presName="rootConnector" presStyleLbl="node3" presStyleIdx="0" presStyleCnt="2"/>
      <dgm:spPr/>
    </dgm:pt>
    <dgm:pt modelId="{BFA5B47F-7DBA-4CC2-B994-9A25BD0BED24}" type="pres">
      <dgm:prSet presAssocID="{D20B4AA3-1ED5-4E65-943B-5F4E01974891}" presName="hierChild4" presStyleCnt="0"/>
      <dgm:spPr/>
    </dgm:pt>
    <dgm:pt modelId="{63DE4E79-8CB3-4B34-BE37-FDD1278B6563}" type="pres">
      <dgm:prSet presAssocID="{D20B4AA3-1ED5-4E65-943B-5F4E01974891}" presName="hierChild5" presStyleCnt="0"/>
      <dgm:spPr/>
    </dgm:pt>
    <dgm:pt modelId="{2B34ADCF-B519-48B9-9A8D-5C65E44A812B}" type="pres">
      <dgm:prSet presAssocID="{EFA4D697-F794-4483-95DC-7BAD5B40DAD7}" presName="Name37" presStyleLbl="parChTrans1D3" presStyleIdx="1" presStyleCnt="2"/>
      <dgm:spPr/>
    </dgm:pt>
    <dgm:pt modelId="{5A39D995-FB79-41A8-902D-2E737023975A}" type="pres">
      <dgm:prSet presAssocID="{6F34980A-CC61-4037-8650-C73E2E19FA5E}" presName="hierRoot2" presStyleCnt="0">
        <dgm:presLayoutVars>
          <dgm:hierBranch val="init"/>
        </dgm:presLayoutVars>
      </dgm:prSet>
      <dgm:spPr/>
    </dgm:pt>
    <dgm:pt modelId="{6C1FE569-B351-4F21-A0FA-59F8191021F8}" type="pres">
      <dgm:prSet presAssocID="{6F34980A-CC61-4037-8650-C73E2E19FA5E}" presName="rootComposite" presStyleCnt="0"/>
      <dgm:spPr/>
    </dgm:pt>
    <dgm:pt modelId="{457E1CD5-229E-47B1-973E-AB221AF05B7E}" type="pres">
      <dgm:prSet presAssocID="{6F34980A-CC61-4037-8650-C73E2E19FA5E}" presName="rootText" presStyleLbl="node3" presStyleIdx="1" presStyleCnt="2" custScaleX="125577" custLinFactNeighborX="33911" custLinFactNeighborY="-86272">
        <dgm:presLayoutVars>
          <dgm:chPref val="3"/>
        </dgm:presLayoutVars>
      </dgm:prSet>
      <dgm:spPr/>
    </dgm:pt>
    <dgm:pt modelId="{BDA819B7-7276-4AD4-85E4-51CEAE8FFFBB}" type="pres">
      <dgm:prSet presAssocID="{6F34980A-CC61-4037-8650-C73E2E19FA5E}" presName="rootConnector" presStyleLbl="node3" presStyleIdx="1" presStyleCnt="2"/>
      <dgm:spPr/>
    </dgm:pt>
    <dgm:pt modelId="{A1BF4766-40FC-44C8-9D54-E79F68A3B647}" type="pres">
      <dgm:prSet presAssocID="{6F34980A-CC61-4037-8650-C73E2E19FA5E}" presName="hierChild4" presStyleCnt="0"/>
      <dgm:spPr/>
    </dgm:pt>
    <dgm:pt modelId="{839B06C5-53C2-4BAE-B812-F02F80FF02C9}" type="pres">
      <dgm:prSet presAssocID="{6F34980A-CC61-4037-8650-C73E2E19FA5E}" presName="hierChild5" presStyleCnt="0"/>
      <dgm:spPr/>
    </dgm:pt>
    <dgm:pt modelId="{77923810-C7B2-4F0B-AE2D-800AC78FDE90}" type="pres">
      <dgm:prSet presAssocID="{C79A518B-66E2-4B42-99E0-9FAF8E76C119}" presName="hierChild5" presStyleCnt="0"/>
      <dgm:spPr/>
    </dgm:pt>
    <dgm:pt modelId="{229E9C70-FF75-4D30-B826-AB88643CA8BA}" type="pres">
      <dgm:prSet presAssocID="{62E07D7D-ECD9-4252-82F0-C9AD4BAD2F4E}" presName="hierChild3" presStyleCnt="0"/>
      <dgm:spPr/>
    </dgm:pt>
  </dgm:ptLst>
  <dgm:cxnLst>
    <dgm:cxn modelId="{78485234-4138-46FE-BBCE-01F47D9295B7}" srcId="{62E07D7D-ECD9-4252-82F0-C9AD4BAD2F4E}" destId="{2063DB15-906A-4640-8007-2E4CD1BEBC6B}" srcOrd="0" destOrd="0" parTransId="{5C155FB4-09E2-486C-A61B-F07486FBF531}" sibTransId="{63396CE2-0172-4C76-A068-EFE05CFC77EE}"/>
    <dgm:cxn modelId="{2F66C555-F9AC-4837-9F48-C8890B91FFEA}" type="presOf" srcId="{E8ED6E3B-4823-48C7-9276-E08EA9EF7A30}" destId="{B28A26D0-5089-49EC-98F8-9D818C3B4D06}" srcOrd="1" destOrd="0" presId="urn:microsoft.com/office/officeart/2005/8/layout/orgChart1"/>
    <dgm:cxn modelId="{8097DA9B-CA23-49A3-A409-7BA38FDEBE3F}" type="presOf" srcId="{62E07D7D-ECD9-4252-82F0-C9AD4BAD2F4E}" destId="{8AB2D334-C019-407F-AB6F-DEC63673CD25}" srcOrd="1" destOrd="0" presId="urn:microsoft.com/office/officeart/2005/8/layout/orgChart1"/>
    <dgm:cxn modelId="{3EC36151-84CB-4BAF-97B9-DBE16649B5B7}" type="presOf" srcId="{1C2F3B7D-A4D0-4331-B732-8BDC3E59F420}" destId="{19C8A942-8516-4CE7-B46C-72B5495BA6A7}" srcOrd="0" destOrd="0" presId="urn:microsoft.com/office/officeart/2005/8/layout/orgChart1"/>
    <dgm:cxn modelId="{7808C893-E0AA-4983-BF0F-9FDFD94C8DB2}" srcId="{62E07D7D-ECD9-4252-82F0-C9AD4BAD2F4E}" destId="{FF73C667-0DC5-489E-B009-F02018F1AF9F}" srcOrd="3" destOrd="0" parTransId="{CBDFD254-FA03-4056-84ED-3036780965D4}" sibTransId="{91E660AC-C140-4270-A7F1-D63FDB86B91E}"/>
    <dgm:cxn modelId="{8208DA81-0D99-47FE-81CF-B9D02DEDFA1D}" type="presOf" srcId="{6680B797-907A-4E3A-AE0C-6348E235CC1F}" destId="{C4D00F04-D061-4CA5-8EE0-517268877719}" srcOrd="0" destOrd="0" presId="urn:microsoft.com/office/officeart/2005/8/layout/orgChart1"/>
    <dgm:cxn modelId="{3739DA84-E800-4BCD-B631-D13CBE1AE7A7}" type="presOf" srcId="{5C155FB4-09E2-486C-A61B-F07486FBF531}" destId="{AB48A822-8866-4D63-BAC7-6463DBEFE294}" srcOrd="0" destOrd="0" presId="urn:microsoft.com/office/officeart/2005/8/layout/orgChart1"/>
    <dgm:cxn modelId="{5378B686-1F4A-4527-A22B-739BB8F46509}" srcId="{C79A518B-66E2-4B42-99E0-9FAF8E76C119}" destId="{6F34980A-CC61-4037-8650-C73E2E19FA5E}" srcOrd="1" destOrd="0" parTransId="{EFA4D697-F794-4483-95DC-7BAD5B40DAD7}" sibTransId="{6495B5D5-DB73-4279-B0D6-18639C48375B}"/>
    <dgm:cxn modelId="{5B996E18-DC01-46AC-8A40-2C9352F537C1}" srcId="{BB817B6F-A84A-47BB-98B6-62A7E282B5AC}" destId="{62E07D7D-ECD9-4252-82F0-C9AD4BAD2F4E}" srcOrd="0" destOrd="0" parTransId="{389C0A94-302D-42D1-BB4F-EF10221DADD0}" sibTransId="{347ADF9F-5ED0-431A-8D6C-79E05EAA0288}"/>
    <dgm:cxn modelId="{5B3CA9F4-1B07-4BD9-BAE0-BBE2204E17F3}" type="presOf" srcId="{6F34980A-CC61-4037-8650-C73E2E19FA5E}" destId="{457E1CD5-229E-47B1-973E-AB221AF05B7E}" srcOrd="0" destOrd="0" presId="urn:microsoft.com/office/officeart/2005/8/layout/orgChart1"/>
    <dgm:cxn modelId="{7CAE1381-AEFF-4D55-8AE0-F52F2067CB80}" type="presOf" srcId="{D20B4AA3-1ED5-4E65-943B-5F4E01974891}" destId="{D7ED3AF5-B7D9-4D0E-9D13-16676269EA09}" srcOrd="1" destOrd="0" presId="urn:microsoft.com/office/officeart/2005/8/layout/orgChart1"/>
    <dgm:cxn modelId="{DA47C917-2487-452A-8F9A-EB394B03A47B}" type="presOf" srcId="{62E07D7D-ECD9-4252-82F0-C9AD4BAD2F4E}" destId="{73085363-1409-4B73-9CFC-A33B5C9608A1}" srcOrd="0" destOrd="0" presId="urn:microsoft.com/office/officeart/2005/8/layout/orgChart1"/>
    <dgm:cxn modelId="{6861654F-6845-454F-9BF2-9990792771DC}" type="presOf" srcId="{5E09E22C-062F-4D66-8B8C-D2AD8099848B}" destId="{E670FD53-4C1D-4B4B-8F44-D9387811EEFF}" srcOrd="0" destOrd="0" presId="urn:microsoft.com/office/officeart/2005/8/layout/orgChart1"/>
    <dgm:cxn modelId="{A67EF4E2-4170-4BD4-A081-E39529F3DAA6}" type="presOf" srcId="{FF73C667-0DC5-489E-B009-F02018F1AF9F}" destId="{49000074-F604-4E6F-8437-2F723F01BFC0}" srcOrd="1" destOrd="0" presId="urn:microsoft.com/office/officeart/2005/8/layout/orgChart1"/>
    <dgm:cxn modelId="{20F26D5A-4E84-48A8-B24D-4A29F2B16860}" type="presOf" srcId="{EFA4D697-F794-4483-95DC-7BAD5B40DAD7}" destId="{2B34ADCF-B519-48B9-9A8D-5C65E44A812B}" srcOrd="0" destOrd="0" presId="urn:microsoft.com/office/officeart/2005/8/layout/orgChart1"/>
    <dgm:cxn modelId="{2B279DE6-06A3-4015-822C-04E1F47B3735}" type="presOf" srcId="{D20B4AA3-1ED5-4E65-943B-5F4E01974891}" destId="{3BB75958-B8CA-44F7-9DAF-6E5D93B512C5}" srcOrd="0" destOrd="0" presId="urn:microsoft.com/office/officeart/2005/8/layout/orgChart1"/>
    <dgm:cxn modelId="{CA208616-FA9C-4082-987D-797932ADEF68}" type="presOf" srcId="{6F34980A-CC61-4037-8650-C73E2E19FA5E}" destId="{BDA819B7-7276-4AD4-85E4-51CEAE8FFFBB}" srcOrd="1" destOrd="0" presId="urn:microsoft.com/office/officeart/2005/8/layout/orgChart1"/>
    <dgm:cxn modelId="{69064949-C9E8-454B-9520-454C7C95D87E}" type="presOf" srcId="{23F92B71-E34E-4365-8610-63CB7D6DBA2F}" destId="{FE0F58C5-57EB-4F45-8EAE-328AE4E9D53C}" srcOrd="0" destOrd="0" presId="urn:microsoft.com/office/officeart/2005/8/layout/orgChart1"/>
    <dgm:cxn modelId="{A53C61FB-F2DC-4F62-8632-A288BFDA8ED5}" type="presOf" srcId="{2063DB15-906A-4640-8007-2E4CD1BEBC6B}" destId="{6943B542-AE3B-4C36-A1C9-EABF25DCA296}" srcOrd="0" destOrd="0" presId="urn:microsoft.com/office/officeart/2005/8/layout/orgChart1"/>
    <dgm:cxn modelId="{4C545859-8272-45CF-9599-6C02C4E4C43E}" type="presOf" srcId="{C79A518B-66E2-4B42-99E0-9FAF8E76C119}" destId="{035071AB-DF97-4404-AF05-23FDE4737C49}" srcOrd="0" destOrd="0" presId="urn:microsoft.com/office/officeart/2005/8/layout/orgChart1"/>
    <dgm:cxn modelId="{3DAC2F25-A411-4CFC-AA07-2FC96374CE07}" srcId="{62E07D7D-ECD9-4252-82F0-C9AD4BAD2F4E}" destId="{C79A518B-66E2-4B42-99E0-9FAF8E76C119}" srcOrd="4" destOrd="0" parTransId="{6680B797-907A-4E3A-AE0C-6348E235CC1F}" sibTransId="{C287E8E1-8C3E-4DF2-A52C-D7DBEE26A79C}"/>
    <dgm:cxn modelId="{DED55F2D-C36D-44CC-8004-80106348E566}" srcId="{62E07D7D-ECD9-4252-82F0-C9AD4BAD2F4E}" destId="{5E09E22C-062F-4D66-8B8C-D2AD8099848B}" srcOrd="1" destOrd="0" parTransId="{1C2F3B7D-A4D0-4331-B732-8BDC3E59F420}" sibTransId="{9535C1FE-32CC-48D9-BA4D-1C48AB78A178}"/>
    <dgm:cxn modelId="{0DF78F03-CF9E-42E1-BC89-B3216B782AF0}" type="presOf" srcId="{E8ED6E3B-4823-48C7-9276-E08EA9EF7A30}" destId="{53437999-F22B-47CC-8BFE-93A332E79547}" srcOrd="0" destOrd="0" presId="urn:microsoft.com/office/officeart/2005/8/layout/orgChart1"/>
    <dgm:cxn modelId="{7CADF2A0-EA49-41D8-95D8-91A0ED8AD7F6}" type="presOf" srcId="{C79A518B-66E2-4B42-99E0-9FAF8E76C119}" destId="{5ACA7686-281D-436E-9065-2A900AFC07DA}" srcOrd="1" destOrd="0" presId="urn:microsoft.com/office/officeart/2005/8/layout/orgChart1"/>
    <dgm:cxn modelId="{08837CDD-1252-408E-959B-6D54CE9D77EA}" type="presOf" srcId="{200E1316-1400-4CE9-8DFB-D9A77F52838F}" destId="{0C618031-5586-476F-8873-A5153BA0AF30}" srcOrd="0" destOrd="0" presId="urn:microsoft.com/office/officeart/2005/8/layout/orgChart1"/>
    <dgm:cxn modelId="{9191D0D4-0C63-4ED3-AEF0-0F7D740DC5D3}" type="presOf" srcId="{BB817B6F-A84A-47BB-98B6-62A7E282B5AC}" destId="{84915454-EF31-4E69-AB99-F8C445B1B428}" srcOrd="0" destOrd="0" presId="urn:microsoft.com/office/officeart/2005/8/layout/orgChart1"/>
    <dgm:cxn modelId="{0A8026A1-9165-4755-9AEE-A2AD7F3911EB}" type="presOf" srcId="{CBDFD254-FA03-4056-84ED-3036780965D4}" destId="{2E8BAA15-4DE5-413E-8B55-C55331DC11D4}" srcOrd="0" destOrd="0" presId="urn:microsoft.com/office/officeart/2005/8/layout/orgChart1"/>
    <dgm:cxn modelId="{BDBDB00E-5174-4998-9FE0-7D811D0EE104}" type="presOf" srcId="{5E09E22C-062F-4D66-8B8C-D2AD8099848B}" destId="{7E152F88-849F-4A90-9F90-BA3FDDC27FC5}" srcOrd="1" destOrd="0" presId="urn:microsoft.com/office/officeart/2005/8/layout/orgChart1"/>
    <dgm:cxn modelId="{FF0B845A-FED0-42C6-ACDE-FB0280179F9D}" srcId="{62E07D7D-ECD9-4252-82F0-C9AD4BAD2F4E}" destId="{E8ED6E3B-4823-48C7-9276-E08EA9EF7A30}" srcOrd="2" destOrd="0" parTransId="{23F92B71-E34E-4365-8610-63CB7D6DBA2F}" sibTransId="{13690BFE-ECF0-4E0C-BC62-AE5B9DAF6075}"/>
    <dgm:cxn modelId="{CEA7AEBB-E8A6-42DB-A26A-CA2A18BD8BD2}" srcId="{C79A518B-66E2-4B42-99E0-9FAF8E76C119}" destId="{D20B4AA3-1ED5-4E65-943B-5F4E01974891}" srcOrd="0" destOrd="0" parTransId="{200E1316-1400-4CE9-8DFB-D9A77F52838F}" sibTransId="{7F51E431-7FD0-41D3-8E93-6ADB9D241A8D}"/>
    <dgm:cxn modelId="{204089CA-7C7B-4681-A32E-D1E96E8BDA05}" type="presOf" srcId="{2063DB15-906A-4640-8007-2E4CD1BEBC6B}" destId="{8CFAE7F4-C7E3-4BD5-9AFE-4640595D7B75}" srcOrd="1" destOrd="0" presId="urn:microsoft.com/office/officeart/2005/8/layout/orgChart1"/>
    <dgm:cxn modelId="{4DD07085-76F5-4809-8636-BDF31600D764}" type="presOf" srcId="{FF73C667-0DC5-489E-B009-F02018F1AF9F}" destId="{F643F294-9519-43B3-818C-709B5F356B54}" srcOrd="0" destOrd="0" presId="urn:microsoft.com/office/officeart/2005/8/layout/orgChart1"/>
    <dgm:cxn modelId="{F6A9B537-94B6-49F2-B7D5-98762F6EEAE6}" type="presParOf" srcId="{84915454-EF31-4E69-AB99-F8C445B1B428}" destId="{90611906-B8F4-451B-8A85-E3D566D06CA2}" srcOrd="0" destOrd="0" presId="urn:microsoft.com/office/officeart/2005/8/layout/orgChart1"/>
    <dgm:cxn modelId="{92BAA5DB-B061-4D35-BE5C-0903004A1FB5}" type="presParOf" srcId="{90611906-B8F4-451B-8A85-E3D566D06CA2}" destId="{927574AC-B47C-4905-B36A-9A72BEE2A2D0}" srcOrd="0" destOrd="0" presId="urn:microsoft.com/office/officeart/2005/8/layout/orgChart1"/>
    <dgm:cxn modelId="{F0CB0F6F-AD33-4144-A16E-9BBA48DFE2A9}" type="presParOf" srcId="{927574AC-B47C-4905-B36A-9A72BEE2A2D0}" destId="{73085363-1409-4B73-9CFC-A33B5C9608A1}" srcOrd="0" destOrd="0" presId="urn:microsoft.com/office/officeart/2005/8/layout/orgChart1"/>
    <dgm:cxn modelId="{9703180E-08DD-4286-AA84-A698E8A6D489}" type="presParOf" srcId="{927574AC-B47C-4905-B36A-9A72BEE2A2D0}" destId="{8AB2D334-C019-407F-AB6F-DEC63673CD25}" srcOrd="1" destOrd="0" presId="urn:microsoft.com/office/officeart/2005/8/layout/orgChart1"/>
    <dgm:cxn modelId="{6EF07E6B-117A-47E9-BFD4-99262B57AB85}" type="presParOf" srcId="{90611906-B8F4-451B-8A85-E3D566D06CA2}" destId="{CC5EB31F-268A-4665-BD23-2FB47DA1BD77}" srcOrd="1" destOrd="0" presId="urn:microsoft.com/office/officeart/2005/8/layout/orgChart1"/>
    <dgm:cxn modelId="{F7678271-6512-44F0-8A77-A615C413EC3F}" type="presParOf" srcId="{CC5EB31F-268A-4665-BD23-2FB47DA1BD77}" destId="{AB48A822-8866-4D63-BAC7-6463DBEFE294}" srcOrd="0" destOrd="0" presId="urn:microsoft.com/office/officeart/2005/8/layout/orgChart1"/>
    <dgm:cxn modelId="{0B7746E1-788B-41A7-B7A4-945F3B9FDC29}" type="presParOf" srcId="{CC5EB31F-268A-4665-BD23-2FB47DA1BD77}" destId="{76D183E5-F7F1-42AE-8D51-08D0B60D34B0}" srcOrd="1" destOrd="0" presId="urn:microsoft.com/office/officeart/2005/8/layout/orgChart1"/>
    <dgm:cxn modelId="{E5943DAA-E051-44E6-8934-13FB8AB0F257}" type="presParOf" srcId="{76D183E5-F7F1-42AE-8D51-08D0B60D34B0}" destId="{C8E227DC-0F07-438D-B604-079A118A1030}" srcOrd="0" destOrd="0" presId="urn:microsoft.com/office/officeart/2005/8/layout/orgChart1"/>
    <dgm:cxn modelId="{87A98F8A-FEF7-46A4-8C13-C8CDE319EE77}" type="presParOf" srcId="{C8E227DC-0F07-438D-B604-079A118A1030}" destId="{6943B542-AE3B-4C36-A1C9-EABF25DCA296}" srcOrd="0" destOrd="0" presId="urn:microsoft.com/office/officeart/2005/8/layout/orgChart1"/>
    <dgm:cxn modelId="{65E5E232-7F61-41A1-A3CB-EF48D8754492}" type="presParOf" srcId="{C8E227DC-0F07-438D-B604-079A118A1030}" destId="{8CFAE7F4-C7E3-4BD5-9AFE-4640595D7B75}" srcOrd="1" destOrd="0" presId="urn:microsoft.com/office/officeart/2005/8/layout/orgChart1"/>
    <dgm:cxn modelId="{60F0F945-151C-4BE0-99B3-9F9642B872A7}" type="presParOf" srcId="{76D183E5-F7F1-42AE-8D51-08D0B60D34B0}" destId="{D5EADD3C-EC5F-443A-B7B1-6BB1BE027B5E}" srcOrd="1" destOrd="0" presId="urn:microsoft.com/office/officeart/2005/8/layout/orgChart1"/>
    <dgm:cxn modelId="{6417327F-4543-44D7-8EF5-359A321C6CD2}" type="presParOf" srcId="{76D183E5-F7F1-42AE-8D51-08D0B60D34B0}" destId="{DFAF6F4D-4119-4D0E-AB0D-DA6D7BE33820}" srcOrd="2" destOrd="0" presId="urn:microsoft.com/office/officeart/2005/8/layout/orgChart1"/>
    <dgm:cxn modelId="{5BC5B69C-D62C-4A24-B5FF-86852EE0C67A}" type="presParOf" srcId="{CC5EB31F-268A-4665-BD23-2FB47DA1BD77}" destId="{19C8A942-8516-4CE7-B46C-72B5495BA6A7}" srcOrd="2" destOrd="0" presId="urn:microsoft.com/office/officeart/2005/8/layout/orgChart1"/>
    <dgm:cxn modelId="{298A2185-DDA3-4DEF-AB4E-3B05506EF89C}" type="presParOf" srcId="{CC5EB31F-268A-4665-BD23-2FB47DA1BD77}" destId="{61BA576A-9AD8-4A8F-83A8-BF3A59BB0128}" srcOrd="3" destOrd="0" presId="urn:microsoft.com/office/officeart/2005/8/layout/orgChart1"/>
    <dgm:cxn modelId="{F3025775-6A2C-4207-8815-AEA687BB4A14}" type="presParOf" srcId="{61BA576A-9AD8-4A8F-83A8-BF3A59BB0128}" destId="{221E6436-4311-4DAE-AC8D-FCF9D938C250}" srcOrd="0" destOrd="0" presId="urn:microsoft.com/office/officeart/2005/8/layout/orgChart1"/>
    <dgm:cxn modelId="{6AB38F41-CF54-4300-9182-F295BA6F1FC9}" type="presParOf" srcId="{221E6436-4311-4DAE-AC8D-FCF9D938C250}" destId="{E670FD53-4C1D-4B4B-8F44-D9387811EEFF}" srcOrd="0" destOrd="0" presId="urn:microsoft.com/office/officeart/2005/8/layout/orgChart1"/>
    <dgm:cxn modelId="{08EEE71C-0F58-4082-81B7-B5C54DBA0439}" type="presParOf" srcId="{221E6436-4311-4DAE-AC8D-FCF9D938C250}" destId="{7E152F88-849F-4A90-9F90-BA3FDDC27FC5}" srcOrd="1" destOrd="0" presId="urn:microsoft.com/office/officeart/2005/8/layout/orgChart1"/>
    <dgm:cxn modelId="{6A6D4F38-E855-4B5B-899D-23E07E57644C}" type="presParOf" srcId="{61BA576A-9AD8-4A8F-83A8-BF3A59BB0128}" destId="{53EB3727-A957-4D91-ACC9-B9C06E34D402}" srcOrd="1" destOrd="0" presId="urn:microsoft.com/office/officeart/2005/8/layout/orgChart1"/>
    <dgm:cxn modelId="{1647E477-31A0-4EE3-9085-1FA5B2C78034}" type="presParOf" srcId="{61BA576A-9AD8-4A8F-83A8-BF3A59BB0128}" destId="{477BF150-FEFF-4934-81C7-E3BE12636072}" srcOrd="2" destOrd="0" presId="urn:microsoft.com/office/officeart/2005/8/layout/orgChart1"/>
    <dgm:cxn modelId="{C57F9EB2-590D-4335-B7E1-A7DDC3B06030}" type="presParOf" srcId="{CC5EB31F-268A-4665-BD23-2FB47DA1BD77}" destId="{FE0F58C5-57EB-4F45-8EAE-328AE4E9D53C}" srcOrd="4" destOrd="0" presId="urn:microsoft.com/office/officeart/2005/8/layout/orgChart1"/>
    <dgm:cxn modelId="{ADBAE880-F4EF-4899-90F7-3CA80F7A7FDE}" type="presParOf" srcId="{CC5EB31F-268A-4665-BD23-2FB47DA1BD77}" destId="{76769A87-3EA9-45F7-A429-FB248AD1E04B}" srcOrd="5" destOrd="0" presId="urn:microsoft.com/office/officeart/2005/8/layout/orgChart1"/>
    <dgm:cxn modelId="{A3CFC76D-313A-4A08-8EE9-7ED8FF0F8803}" type="presParOf" srcId="{76769A87-3EA9-45F7-A429-FB248AD1E04B}" destId="{11217C76-2A6F-43F4-8218-41EFC7998565}" srcOrd="0" destOrd="0" presId="urn:microsoft.com/office/officeart/2005/8/layout/orgChart1"/>
    <dgm:cxn modelId="{3C2EEB9B-45DA-40CA-9943-5DF6F3381936}" type="presParOf" srcId="{11217C76-2A6F-43F4-8218-41EFC7998565}" destId="{53437999-F22B-47CC-8BFE-93A332E79547}" srcOrd="0" destOrd="0" presId="urn:microsoft.com/office/officeart/2005/8/layout/orgChart1"/>
    <dgm:cxn modelId="{5B409925-64AB-421C-9F6B-7D8B0ACD7ACE}" type="presParOf" srcId="{11217C76-2A6F-43F4-8218-41EFC7998565}" destId="{B28A26D0-5089-49EC-98F8-9D818C3B4D06}" srcOrd="1" destOrd="0" presId="urn:microsoft.com/office/officeart/2005/8/layout/orgChart1"/>
    <dgm:cxn modelId="{77ED6BDA-07FF-49A2-B84E-B26941C83E5E}" type="presParOf" srcId="{76769A87-3EA9-45F7-A429-FB248AD1E04B}" destId="{CA5BD736-B67D-45E7-9130-A3972F1B1073}" srcOrd="1" destOrd="0" presId="urn:microsoft.com/office/officeart/2005/8/layout/orgChart1"/>
    <dgm:cxn modelId="{18594AC0-9D9B-4826-A729-1F789DCAE9D7}" type="presParOf" srcId="{76769A87-3EA9-45F7-A429-FB248AD1E04B}" destId="{CE0263B7-56BF-4414-908C-11DC1659B459}" srcOrd="2" destOrd="0" presId="urn:microsoft.com/office/officeart/2005/8/layout/orgChart1"/>
    <dgm:cxn modelId="{C6982225-69E9-44C4-AAE6-7543F91EB21F}" type="presParOf" srcId="{CC5EB31F-268A-4665-BD23-2FB47DA1BD77}" destId="{2E8BAA15-4DE5-413E-8B55-C55331DC11D4}" srcOrd="6" destOrd="0" presId="urn:microsoft.com/office/officeart/2005/8/layout/orgChart1"/>
    <dgm:cxn modelId="{F6ECA117-C771-4167-A5A5-1CEB10922BA5}" type="presParOf" srcId="{CC5EB31F-268A-4665-BD23-2FB47DA1BD77}" destId="{FE128ABE-4DB6-4A7E-BCE5-0778BAF278BB}" srcOrd="7" destOrd="0" presId="urn:microsoft.com/office/officeart/2005/8/layout/orgChart1"/>
    <dgm:cxn modelId="{F333C3B1-528A-422F-BD19-205EDB26972C}" type="presParOf" srcId="{FE128ABE-4DB6-4A7E-BCE5-0778BAF278BB}" destId="{F004C2FB-BEF3-445E-9854-75E11E3FAED4}" srcOrd="0" destOrd="0" presId="urn:microsoft.com/office/officeart/2005/8/layout/orgChart1"/>
    <dgm:cxn modelId="{B4011984-DB8A-4EB9-B884-6979EDCF7776}" type="presParOf" srcId="{F004C2FB-BEF3-445E-9854-75E11E3FAED4}" destId="{F643F294-9519-43B3-818C-709B5F356B54}" srcOrd="0" destOrd="0" presId="urn:microsoft.com/office/officeart/2005/8/layout/orgChart1"/>
    <dgm:cxn modelId="{C7F796CE-20CC-449D-B2F6-01CD30164824}" type="presParOf" srcId="{F004C2FB-BEF3-445E-9854-75E11E3FAED4}" destId="{49000074-F604-4E6F-8437-2F723F01BFC0}" srcOrd="1" destOrd="0" presId="urn:microsoft.com/office/officeart/2005/8/layout/orgChart1"/>
    <dgm:cxn modelId="{57D5E3DC-9598-4FB3-987C-C29628AFCAD4}" type="presParOf" srcId="{FE128ABE-4DB6-4A7E-BCE5-0778BAF278BB}" destId="{E8242E96-F23D-4E5D-A87B-DF8070CCDB2F}" srcOrd="1" destOrd="0" presId="urn:microsoft.com/office/officeart/2005/8/layout/orgChart1"/>
    <dgm:cxn modelId="{1EAD4356-63F2-4794-94BE-D0E455278FBC}" type="presParOf" srcId="{FE128ABE-4DB6-4A7E-BCE5-0778BAF278BB}" destId="{B693AF74-EF79-4EC9-B0A1-0285427B0878}" srcOrd="2" destOrd="0" presId="urn:microsoft.com/office/officeart/2005/8/layout/orgChart1"/>
    <dgm:cxn modelId="{8E3FF193-DBA0-42CB-83B5-99E81542155D}" type="presParOf" srcId="{CC5EB31F-268A-4665-BD23-2FB47DA1BD77}" destId="{C4D00F04-D061-4CA5-8EE0-517268877719}" srcOrd="8" destOrd="0" presId="urn:microsoft.com/office/officeart/2005/8/layout/orgChart1"/>
    <dgm:cxn modelId="{14DF0550-0AB5-4650-A99F-017F09084C2B}" type="presParOf" srcId="{CC5EB31F-268A-4665-BD23-2FB47DA1BD77}" destId="{CDFEB066-0BAA-4BA1-8B5E-69FFD2A54117}" srcOrd="9" destOrd="0" presId="urn:microsoft.com/office/officeart/2005/8/layout/orgChart1"/>
    <dgm:cxn modelId="{6D01FAF2-D02E-46E0-8694-F6F9D2EF63F9}" type="presParOf" srcId="{CDFEB066-0BAA-4BA1-8B5E-69FFD2A54117}" destId="{F1E8ADBA-4C67-4C61-96B2-05297411C773}" srcOrd="0" destOrd="0" presId="urn:microsoft.com/office/officeart/2005/8/layout/orgChart1"/>
    <dgm:cxn modelId="{3E21F115-D48D-4C03-9282-A71C0EBACA7C}" type="presParOf" srcId="{F1E8ADBA-4C67-4C61-96B2-05297411C773}" destId="{035071AB-DF97-4404-AF05-23FDE4737C49}" srcOrd="0" destOrd="0" presId="urn:microsoft.com/office/officeart/2005/8/layout/orgChart1"/>
    <dgm:cxn modelId="{9D96DDDC-6425-4BE2-90F7-E5326CDBBF6E}" type="presParOf" srcId="{F1E8ADBA-4C67-4C61-96B2-05297411C773}" destId="{5ACA7686-281D-436E-9065-2A900AFC07DA}" srcOrd="1" destOrd="0" presId="urn:microsoft.com/office/officeart/2005/8/layout/orgChart1"/>
    <dgm:cxn modelId="{A3C3AD25-B668-4BE3-8816-D6A55B51B27A}" type="presParOf" srcId="{CDFEB066-0BAA-4BA1-8B5E-69FFD2A54117}" destId="{D702BD0E-4472-4F6D-8873-E96ABB96B40D}" srcOrd="1" destOrd="0" presId="urn:microsoft.com/office/officeart/2005/8/layout/orgChart1"/>
    <dgm:cxn modelId="{070FC4D2-B50C-4AEC-A87A-DC7D8606641D}" type="presParOf" srcId="{D702BD0E-4472-4F6D-8873-E96ABB96B40D}" destId="{0C618031-5586-476F-8873-A5153BA0AF30}" srcOrd="0" destOrd="0" presId="urn:microsoft.com/office/officeart/2005/8/layout/orgChart1"/>
    <dgm:cxn modelId="{5E0A3513-7003-4387-B1E3-4D93477CB77C}" type="presParOf" srcId="{D702BD0E-4472-4F6D-8873-E96ABB96B40D}" destId="{32564D82-4575-4EC9-99D5-0CE0B1DC4900}" srcOrd="1" destOrd="0" presId="urn:microsoft.com/office/officeart/2005/8/layout/orgChart1"/>
    <dgm:cxn modelId="{D02B127D-5E98-4D6F-B24B-8BBFC92C1B20}" type="presParOf" srcId="{32564D82-4575-4EC9-99D5-0CE0B1DC4900}" destId="{F381927F-B86C-4EC6-9EC5-D4DC1404D160}" srcOrd="0" destOrd="0" presId="urn:microsoft.com/office/officeart/2005/8/layout/orgChart1"/>
    <dgm:cxn modelId="{4B4E738A-1767-4637-8834-413CF813E929}" type="presParOf" srcId="{F381927F-B86C-4EC6-9EC5-D4DC1404D160}" destId="{3BB75958-B8CA-44F7-9DAF-6E5D93B512C5}" srcOrd="0" destOrd="0" presId="urn:microsoft.com/office/officeart/2005/8/layout/orgChart1"/>
    <dgm:cxn modelId="{6BA4DBFE-16A8-49A6-9C80-56AE70363795}" type="presParOf" srcId="{F381927F-B86C-4EC6-9EC5-D4DC1404D160}" destId="{D7ED3AF5-B7D9-4D0E-9D13-16676269EA09}" srcOrd="1" destOrd="0" presId="urn:microsoft.com/office/officeart/2005/8/layout/orgChart1"/>
    <dgm:cxn modelId="{2A9C683F-FCBA-4D01-9347-CA359F8A9F8D}" type="presParOf" srcId="{32564D82-4575-4EC9-99D5-0CE0B1DC4900}" destId="{BFA5B47F-7DBA-4CC2-B994-9A25BD0BED24}" srcOrd="1" destOrd="0" presId="urn:microsoft.com/office/officeart/2005/8/layout/orgChart1"/>
    <dgm:cxn modelId="{B5086CA5-480B-4DC8-975A-145EA887BDC7}" type="presParOf" srcId="{32564D82-4575-4EC9-99D5-0CE0B1DC4900}" destId="{63DE4E79-8CB3-4B34-BE37-FDD1278B6563}" srcOrd="2" destOrd="0" presId="urn:microsoft.com/office/officeart/2005/8/layout/orgChart1"/>
    <dgm:cxn modelId="{23483F11-5F6A-4406-8326-957F9135762A}" type="presParOf" srcId="{D702BD0E-4472-4F6D-8873-E96ABB96B40D}" destId="{2B34ADCF-B519-48B9-9A8D-5C65E44A812B}" srcOrd="2" destOrd="0" presId="urn:microsoft.com/office/officeart/2005/8/layout/orgChart1"/>
    <dgm:cxn modelId="{9B1EB3A8-92F7-44D2-8DB8-863578FA3E1F}" type="presParOf" srcId="{D702BD0E-4472-4F6D-8873-E96ABB96B40D}" destId="{5A39D995-FB79-41A8-902D-2E737023975A}" srcOrd="3" destOrd="0" presId="urn:microsoft.com/office/officeart/2005/8/layout/orgChart1"/>
    <dgm:cxn modelId="{180DD87F-B32E-43EA-A5F5-A37D6FDE317F}" type="presParOf" srcId="{5A39D995-FB79-41A8-902D-2E737023975A}" destId="{6C1FE569-B351-4F21-A0FA-59F8191021F8}" srcOrd="0" destOrd="0" presId="urn:microsoft.com/office/officeart/2005/8/layout/orgChart1"/>
    <dgm:cxn modelId="{80343BD8-75A9-4596-AAC4-2FDB1456BB7A}" type="presParOf" srcId="{6C1FE569-B351-4F21-A0FA-59F8191021F8}" destId="{457E1CD5-229E-47B1-973E-AB221AF05B7E}" srcOrd="0" destOrd="0" presId="urn:microsoft.com/office/officeart/2005/8/layout/orgChart1"/>
    <dgm:cxn modelId="{24570CED-9A78-4DAF-95F6-669A0BCD7809}" type="presParOf" srcId="{6C1FE569-B351-4F21-A0FA-59F8191021F8}" destId="{BDA819B7-7276-4AD4-85E4-51CEAE8FFFBB}" srcOrd="1" destOrd="0" presId="urn:microsoft.com/office/officeart/2005/8/layout/orgChart1"/>
    <dgm:cxn modelId="{B5852846-1785-446B-BA74-9ED9DDB827FF}" type="presParOf" srcId="{5A39D995-FB79-41A8-902D-2E737023975A}" destId="{A1BF4766-40FC-44C8-9D54-E79F68A3B647}" srcOrd="1" destOrd="0" presId="urn:microsoft.com/office/officeart/2005/8/layout/orgChart1"/>
    <dgm:cxn modelId="{CE3D8843-1CF4-4E46-9EED-580F0AF31D6F}" type="presParOf" srcId="{5A39D995-FB79-41A8-902D-2E737023975A}" destId="{839B06C5-53C2-4BAE-B812-F02F80FF02C9}" srcOrd="2" destOrd="0" presId="urn:microsoft.com/office/officeart/2005/8/layout/orgChart1"/>
    <dgm:cxn modelId="{3CED7DB8-BE7E-45EB-A1E8-B53463AAA8A9}" type="presParOf" srcId="{CDFEB066-0BAA-4BA1-8B5E-69FFD2A54117}" destId="{77923810-C7B2-4F0B-AE2D-800AC78FDE90}" srcOrd="2" destOrd="0" presId="urn:microsoft.com/office/officeart/2005/8/layout/orgChart1"/>
    <dgm:cxn modelId="{CEAAE1C7-9A73-4B05-83C1-1CBDFE5D087D}" type="presParOf" srcId="{90611906-B8F4-451B-8A85-E3D566D06CA2}" destId="{229E9C70-FF75-4D30-B826-AB88643CA8BA}"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E8D66EB-74C5-4C97-AE99-010A2B143F92}" type="doc">
      <dgm:prSet loTypeId="urn:microsoft.com/office/officeart/2005/8/layout/StepDownProcess" loCatId="process" qsTypeId="urn:microsoft.com/office/officeart/2005/8/quickstyle/simple1" qsCatId="simple" csTypeId="urn:microsoft.com/office/officeart/2005/8/colors/colorful1" csCatId="colorful" phldr="1"/>
      <dgm:spPr/>
      <dgm:t>
        <a:bodyPr/>
        <a:p>
          <a:endParaRPr lang="en-GB"/>
        </a:p>
      </dgm:t>
    </dgm:pt>
    <dgm:pt modelId="{E18C7F54-D464-4B07-8AA1-FE99B0ACD269}">
      <dgm:prSet phldrT="[Text]"/>
      <dgm:spPr>
        <a:solidFill>
          <a:schemeClr val="accent2"/>
        </a:solidFill>
      </dgm:spPr>
      <dgm:t>
        <a:bodyPr/>
        <a:p>
          <a:r>
            <a:rPr lang="en-GB"/>
            <a:t>Initial Planning</a:t>
          </a:r>
        </a:p>
      </dgm:t>
    </dgm:pt>
    <dgm:pt modelId="{E2C409C2-50F3-4BCB-B626-C192D7F05828}" cxnId="{7AA3395C-A9FF-4BA6-A8D2-118129D6D529}" type="parTrans">
      <dgm:prSet/>
      <dgm:spPr/>
      <dgm:t>
        <a:bodyPr/>
        <a:p>
          <a:endParaRPr lang="en-GB"/>
        </a:p>
      </dgm:t>
    </dgm:pt>
    <dgm:pt modelId="{F2335DC0-CAAA-45BF-918D-CF2FE45995BB}" cxnId="{7AA3395C-A9FF-4BA6-A8D2-118129D6D529}" type="sibTrans">
      <dgm:prSet/>
      <dgm:spPr/>
      <dgm:t>
        <a:bodyPr/>
        <a:p>
          <a:endParaRPr lang="en-GB"/>
        </a:p>
      </dgm:t>
    </dgm:pt>
    <dgm:pt modelId="{2AAE09D3-6B34-4699-AE87-8216B43C75D7}">
      <dgm:prSet phldrT="[Text]" phldr="0" custT="1"/>
      <dgm:spPr/>
      <dgm:t>
        <a:bodyPr vert="horz" wrap="square"/>
        <a:p>
          <a:pPr>
            <a:lnSpc>
              <a:spcPct val="100000"/>
            </a:lnSpc>
            <a:spcBef>
              <a:spcPct val="0"/>
            </a:spcBef>
            <a:spcAft>
              <a:spcPct val="15000"/>
            </a:spcAft>
          </a:pPr>
          <a:r>
            <a:rPr lang="en-US" sz="1000">
              <a:solidFill>
                <a:schemeClr val="bg1"/>
              </a:solidFill>
              <a:latin typeface="FreeSans" panose="020B0504020202020204" charset="0"/>
              <a:cs typeface="FreeSans" panose="020B0504020202020204" charset="0"/>
            </a:rPr>
            <a:t>10</a:t>
          </a:r>
          <a:r>
            <a:rPr lang="en-US" sz="1000">
              <a:solidFill>
                <a:schemeClr val="bg1"/>
              </a:solidFill>
              <a:latin typeface="FreeSans" panose="020B0504020202020204" charset="0"/>
              <a:cs typeface="FreeSans" panose="020B0504020202020204" charset="0"/>
            </a:rPr>
            <a:t> days</a:t>
          </a:r>
          <a:r>
            <a:rPr lang="en-US" sz="1000">
              <a:solidFill>
                <a:schemeClr val="bg1"/>
              </a:solidFill>
              <a:latin typeface="FreeSans" panose="020B0504020202020204" charset="0"/>
              <a:cs typeface="FreeSans" panose="020B0504020202020204" charset="0"/>
            </a:rPr>
            <a:t/>
          </a:r>
          <a:endParaRPr lang="en-US" sz="1000">
            <a:solidFill>
              <a:schemeClr val="bg1"/>
            </a:solidFill>
            <a:latin typeface="FreeSans" panose="020B0504020202020204" charset="0"/>
            <a:cs typeface="FreeSans" panose="020B0504020202020204" charset="0"/>
          </a:endParaRPr>
        </a:p>
      </dgm:t>
    </dgm:pt>
    <dgm:pt modelId="{37F94EF4-9A59-43A7-8F60-DC2320443305}" cxnId="{7FCE0755-2E50-4B15-AEEA-5487FE44AAED}" type="parTrans">
      <dgm:prSet/>
      <dgm:spPr/>
      <dgm:t>
        <a:bodyPr/>
        <a:p>
          <a:endParaRPr lang="en-GB"/>
        </a:p>
      </dgm:t>
    </dgm:pt>
    <dgm:pt modelId="{39783AEF-DB97-4DBE-BAD3-0742EDCEC68E}" cxnId="{7FCE0755-2E50-4B15-AEEA-5487FE44AAED}" type="sibTrans">
      <dgm:prSet/>
      <dgm:spPr/>
      <dgm:t>
        <a:bodyPr/>
        <a:p>
          <a:endParaRPr lang="en-GB"/>
        </a:p>
      </dgm:t>
    </dgm:pt>
    <dgm:pt modelId="{481D67BA-16F0-47AE-B1E8-B5D5C9B1AF05}">
      <dgm:prSet phldrT="[Text]" phldr="0" custT="0"/>
      <dgm:spPr>
        <a:solidFill>
          <a:srgbClr val="92D050"/>
        </a:solidFill>
      </dgm:spPr>
      <dgm:t>
        <a:bodyPr vert="horz" wrap="square"/>
        <a:p>
          <a:pPr>
            <a:lnSpc>
              <a:spcPct val="100000"/>
            </a:lnSpc>
            <a:spcBef>
              <a:spcPct val="0"/>
            </a:spcBef>
            <a:spcAft>
              <a:spcPct val="35000"/>
            </a:spcAft>
          </a:pPr>
          <a:r>
            <a:rPr lang="en-GB"/>
            <a:t>Proto</a:t>
          </a:r>
          <a:r>
            <a:rPr lang="en-US" altLang="en-GB"/>
            <a:t>typ</a:t>
          </a:r>
          <a:r>
            <a:rPr lang="en-GB"/>
            <a:t>ing</a:t>
          </a:r>
          <a:r>
            <a:rPr/>
            <a:t/>
          </a:r>
          <a:endParaRPr/>
        </a:p>
      </dgm:t>
    </dgm:pt>
    <dgm:pt modelId="{AD2603B6-EBE5-49BE-9F37-A41C2A7BA6A9}" cxnId="{7AF9205E-6998-4B7F-B70A-30A1D62ADB76}" type="parTrans">
      <dgm:prSet/>
      <dgm:spPr/>
      <dgm:t>
        <a:bodyPr/>
        <a:p>
          <a:endParaRPr lang="en-GB"/>
        </a:p>
      </dgm:t>
    </dgm:pt>
    <dgm:pt modelId="{388BF873-400D-4EC4-B5CF-7339D8F488F4}" cxnId="{7AF9205E-6998-4B7F-B70A-30A1D62ADB76}" type="sibTrans">
      <dgm:prSet/>
      <dgm:spPr/>
      <dgm:t>
        <a:bodyPr/>
        <a:p>
          <a:endParaRPr lang="en-GB"/>
        </a:p>
      </dgm:t>
    </dgm:pt>
    <dgm:pt modelId="{91240510-E104-4F14-9F29-C3F51FD621FE}">
      <dgm:prSet phldrT="[Text]" phldr="0" custT="1"/>
      <dgm:spPr/>
      <dgm:t>
        <a:bodyPr vert="horz" wrap="square"/>
        <a:p>
          <a:pPr>
            <a:lnSpc>
              <a:spcPct val="100000"/>
            </a:lnSpc>
            <a:spcBef>
              <a:spcPct val="0"/>
            </a:spcBef>
            <a:spcAft>
              <a:spcPct val="15000"/>
            </a:spcAft>
          </a:pPr>
          <a:r>
            <a:rPr lang="en-US" sz="1000">
              <a:solidFill>
                <a:schemeClr val="bg1"/>
              </a:solidFill>
              <a:latin typeface="FreeSans" panose="020B0504020202020204" charset="0"/>
              <a:cs typeface="FreeSans" panose="020B0504020202020204" charset="0"/>
            </a:rPr>
            <a:t>20</a:t>
          </a:r>
          <a:r>
            <a:rPr lang="en-US" sz="1000">
              <a:solidFill>
                <a:schemeClr val="bg1"/>
              </a:solidFill>
              <a:latin typeface="FreeSans" panose="020B0504020202020204" charset="0"/>
              <a:cs typeface="FreeSans" panose="020B0504020202020204" charset="0"/>
            </a:rPr>
            <a:t> days (30 days total)</a:t>
          </a:r>
          <a:r>
            <a:rPr lang="en-US" sz="1000">
              <a:solidFill>
                <a:schemeClr val="bg1"/>
              </a:solidFill>
              <a:latin typeface="FreeSans" panose="020B0504020202020204" charset="0"/>
              <a:cs typeface="FreeSans" panose="020B0504020202020204" charset="0"/>
            </a:rPr>
            <a:t/>
          </a:r>
          <a:endParaRPr lang="en-US" sz="1000">
            <a:solidFill>
              <a:schemeClr val="bg1"/>
            </a:solidFill>
            <a:latin typeface="FreeSans" panose="020B0504020202020204" charset="0"/>
            <a:cs typeface="FreeSans" panose="020B0504020202020204" charset="0"/>
          </a:endParaRPr>
        </a:p>
      </dgm:t>
    </dgm:pt>
    <dgm:pt modelId="{2558C65A-C82F-496C-88D9-4398B1AC0025}" cxnId="{12E377ED-EB56-406F-BD29-EA06BB971C65}" type="parTrans">
      <dgm:prSet/>
      <dgm:spPr/>
      <dgm:t>
        <a:bodyPr/>
        <a:p>
          <a:endParaRPr lang="en-GB"/>
        </a:p>
      </dgm:t>
    </dgm:pt>
    <dgm:pt modelId="{7FE55002-8D16-454A-80C2-CE3B8003524E}" cxnId="{12E377ED-EB56-406F-BD29-EA06BB971C65}" type="sibTrans">
      <dgm:prSet/>
      <dgm:spPr/>
      <dgm:t>
        <a:bodyPr/>
        <a:p>
          <a:endParaRPr lang="en-GB"/>
        </a:p>
      </dgm:t>
    </dgm:pt>
    <dgm:pt modelId="{D314EFE0-2A21-4C0A-90D8-3D843A20ED9D}">
      <dgm:prSet phldrT="[Text]"/>
      <dgm:spPr>
        <a:solidFill>
          <a:srgbClr val="7030A0"/>
        </a:solidFill>
      </dgm:spPr>
      <dgm:t>
        <a:bodyPr/>
        <a:p>
          <a:r>
            <a:rPr lang="en-GB"/>
            <a:t>Pre-Release Testing</a:t>
          </a:r>
        </a:p>
      </dgm:t>
    </dgm:pt>
    <dgm:pt modelId="{B6FA60DA-56B9-47D7-A8C5-BCED5DBD0585}" cxnId="{8C95BE55-124B-454B-98C9-25E515E8FD8C}" type="parTrans">
      <dgm:prSet/>
      <dgm:spPr/>
      <dgm:t>
        <a:bodyPr/>
        <a:p>
          <a:endParaRPr lang="en-GB"/>
        </a:p>
      </dgm:t>
    </dgm:pt>
    <dgm:pt modelId="{3CA9AE1C-B13D-45B9-9414-FC38C7DCB7E8}" cxnId="{8C95BE55-124B-454B-98C9-25E515E8FD8C}" type="sibTrans">
      <dgm:prSet/>
      <dgm:spPr/>
      <dgm:t>
        <a:bodyPr/>
        <a:p>
          <a:endParaRPr lang="en-GB"/>
        </a:p>
      </dgm:t>
    </dgm:pt>
    <dgm:pt modelId="{9C7853A0-DE27-4EC4-996D-3DEB3996B916}">
      <dgm:prSet phldrT="[Text]" phldr="0" custT="0"/>
      <dgm:spPr/>
      <dgm:t>
        <a:bodyPr vert="horz" wrap="square"/>
        <a:p>
          <a:pPr>
            <a:lnSpc>
              <a:spcPct val="100000"/>
            </a:lnSpc>
            <a:spcBef>
              <a:spcPct val="0"/>
            </a:spcBef>
            <a:spcAft>
              <a:spcPct val="15000"/>
            </a:spcAft>
          </a:pPr>
          <a:r>
            <a:rPr lang="en-US">
              <a:solidFill>
                <a:schemeClr val="bg1"/>
              </a:solidFill>
              <a:latin typeface="FreeSans" panose="020B0504020202020204" charset="0"/>
              <a:cs typeface="FreeSans" panose="020B0504020202020204" charset="0"/>
            </a:rPr>
            <a:t>14</a:t>
          </a:r>
          <a:r>
            <a:rPr lang="en-US">
              <a:solidFill>
                <a:schemeClr val="bg1"/>
              </a:solidFill>
              <a:latin typeface="FreeSans" panose="020B0504020202020204" charset="0"/>
              <a:cs typeface="FreeSans" panose="020B0504020202020204" charset="0"/>
            </a:rPr>
            <a:t> days (44 days total)</a:t>
          </a:r>
          <a:r>
            <a:rPr lang="en-US">
              <a:solidFill>
                <a:schemeClr val="bg1"/>
              </a:solidFill>
              <a:latin typeface="FreeSans" panose="020B0504020202020204" charset="0"/>
              <a:cs typeface="FreeSans" panose="020B0504020202020204" charset="0"/>
            </a:rPr>
            <a:t/>
          </a:r>
          <a:endParaRPr lang="en-US">
            <a:solidFill>
              <a:schemeClr val="bg1"/>
            </a:solidFill>
            <a:latin typeface="FreeSans" panose="020B0504020202020204" charset="0"/>
            <a:cs typeface="FreeSans" panose="020B0504020202020204" charset="0"/>
          </a:endParaRPr>
        </a:p>
      </dgm:t>
    </dgm:pt>
    <dgm:pt modelId="{6BFD342F-CA8B-47C5-95E0-E17AC845D5B6}" cxnId="{34D7D8C6-25B6-419C-9023-15903E8930D6}" type="parTrans">
      <dgm:prSet/>
      <dgm:spPr/>
      <dgm:t>
        <a:bodyPr/>
        <a:p>
          <a:endParaRPr lang="en-GB"/>
        </a:p>
      </dgm:t>
    </dgm:pt>
    <dgm:pt modelId="{EFD0444E-C9C4-44BA-9E3B-8142E7DF8B70}" cxnId="{34D7D8C6-25B6-419C-9023-15903E8930D6}" type="sibTrans">
      <dgm:prSet/>
      <dgm:spPr/>
      <dgm:t>
        <a:bodyPr/>
        <a:p>
          <a:endParaRPr lang="en-GB"/>
        </a:p>
      </dgm:t>
    </dgm:pt>
    <dgm:pt modelId="{69614FC8-A930-40E5-970B-1A992FA04684}">
      <dgm:prSet phldrT="[Text]"/>
      <dgm:spPr>
        <a:solidFill>
          <a:schemeClr val="accent1"/>
        </a:solidFill>
      </dgm:spPr>
      <dgm:t>
        <a:bodyPr/>
        <a:p>
          <a:r>
            <a:rPr lang="en-GB"/>
            <a:t>Publication</a:t>
          </a:r>
        </a:p>
      </dgm:t>
    </dgm:pt>
    <dgm:pt modelId="{1C3C7E16-B3A4-417F-9086-3A28565D4974}" cxnId="{810D7647-4D73-43AC-B913-32C6C9D8A63F}" type="parTrans">
      <dgm:prSet/>
      <dgm:spPr/>
      <dgm:t>
        <a:bodyPr/>
        <a:p>
          <a:endParaRPr lang="en-GB"/>
        </a:p>
      </dgm:t>
    </dgm:pt>
    <dgm:pt modelId="{7F549043-97F7-423C-A62D-A11834ED87E6}" cxnId="{810D7647-4D73-43AC-B913-32C6C9D8A63F}" type="sibTrans">
      <dgm:prSet/>
      <dgm:spPr/>
      <dgm:t>
        <a:bodyPr/>
        <a:p>
          <a:endParaRPr lang="en-GB"/>
        </a:p>
      </dgm:t>
    </dgm:pt>
    <dgm:pt modelId="{F899D27E-9CD2-441B-85C7-B703FB6F4B82}">
      <dgm:prSet phldrT="[Text]" phldr="0" custT="0"/>
      <dgm:spPr/>
      <dgm:t>
        <a:bodyPr vert="horz" wrap="square"/>
        <a:p>
          <a:pPr>
            <a:lnSpc>
              <a:spcPct val="100000"/>
            </a:lnSpc>
            <a:spcBef>
              <a:spcPct val="0"/>
            </a:spcBef>
            <a:spcAft>
              <a:spcPct val="15000"/>
            </a:spcAft>
          </a:pPr>
          <a:r>
            <a:rPr lang="en-US">
              <a:solidFill>
                <a:schemeClr val="bg1"/>
              </a:solidFill>
              <a:latin typeface="FreeSans" panose="020B0504020202020204" charset="0"/>
              <a:cs typeface="FreeSans" panose="020B0504020202020204" charset="0"/>
            </a:rPr>
            <a:t>8</a:t>
          </a:r>
          <a:r>
            <a:rPr lang="en-US">
              <a:solidFill>
                <a:schemeClr val="bg1"/>
              </a:solidFill>
              <a:latin typeface="FreeSans" panose="020B0504020202020204" charset="0"/>
              <a:cs typeface="FreeSans" panose="020B0504020202020204" charset="0"/>
            </a:rPr>
            <a:t> day (52 days total)</a:t>
          </a:r>
          <a:r>
            <a:rPr lang="en-US">
              <a:solidFill>
                <a:schemeClr val="bg1"/>
              </a:solidFill>
              <a:latin typeface="FreeSans" panose="020B0504020202020204" charset="0"/>
              <a:cs typeface="FreeSans" panose="020B0504020202020204" charset="0"/>
            </a:rPr>
            <a:t/>
          </a:r>
          <a:endParaRPr lang="en-US">
            <a:solidFill>
              <a:schemeClr val="bg1"/>
            </a:solidFill>
            <a:latin typeface="FreeSans" panose="020B0504020202020204" charset="0"/>
            <a:cs typeface="FreeSans" panose="020B0504020202020204" charset="0"/>
          </a:endParaRPr>
        </a:p>
      </dgm:t>
    </dgm:pt>
    <dgm:pt modelId="{3A58F462-7518-4B2B-B035-6258A4863735}" cxnId="{979A43F9-91CB-4132-8326-601E2A479FA4}" type="parTrans">
      <dgm:prSet/>
      <dgm:spPr/>
      <dgm:t>
        <a:bodyPr/>
        <a:p>
          <a:endParaRPr lang="en-GB"/>
        </a:p>
      </dgm:t>
    </dgm:pt>
    <dgm:pt modelId="{52F59030-EA5B-4EE7-9E0C-DAC0CC5812C3}" cxnId="{979A43F9-91CB-4132-8326-601E2A479FA4}" type="sibTrans">
      <dgm:prSet/>
      <dgm:spPr/>
      <dgm:t>
        <a:bodyPr/>
        <a:p>
          <a:endParaRPr lang="en-GB"/>
        </a:p>
      </dgm:t>
    </dgm:pt>
    <dgm:pt modelId="{9E9CEFC8-6672-496F-A043-D599C808CA2F}" type="pres">
      <dgm:prSet presAssocID="{FE8D66EB-74C5-4C97-AE99-010A2B143F92}" presName="rootnode" presStyleCnt="0">
        <dgm:presLayoutVars>
          <dgm:chMax/>
          <dgm:chPref/>
          <dgm:dir/>
          <dgm:animLvl val="lvl"/>
        </dgm:presLayoutVars>
      </dgm:prSet>
      <dgm:spPr/>
    </dgm:pt>
    <dgm:pt modelId="{2CC64318-5C45-4933-8909-B24998111519}" type="pres">
      <dgm:prSet presAssocID="{E18C7F54-D464-4B07-8AA1-FE99B0ACD269}" presName="composite" presStyleCnt="0"/>
      <dgm:spPr/>
    </dgm:pt>
    <dgm:pt modelId="{42A09802-2BD5-452A-A6EC-6AF10931E0C4}" type="pres">
      <dgm:prSet presAssocID="{E18C7F54-D464-4B07-8AA1-FE99B0ACD269}" presName="bentUpArrow1" presStyleLbl="alignImgPlace1" presStyleIdx="0" presStyleCnt="3"/>
      <dgm:spPr>
        <a:solidFill>
          <a:schemeClr val="accent2"/>
        </a:solidFill>
        <a:ln>
          <a:solidFill>
            <a:schemeClr val="accent3"/>
          </a:solidFill>
        </a:ln>
      </dgm:spPr>
    </dgm:pt>
    <dgm:pt modelId="{52C76330-F440-4302-941E-EDAE959CF4B0}" type="pres">
      <dgm:prSet presAssocID="{E18C7F54-D464-4B07-8AA1-FE99B0ACD269}" presName="ParentText" presStyleLbl="node1" presStyleIdx="0" presStyleCnt="4">
        <dgm:presLayoutVars>
          <dgm:chMax val="1"/>
          <dgm:chPref val="1"/>
          <dgm:bulletEnabled val="1"/>
        </dgm:presLayoutVars>
      </dgm:prSet>
      <dgm:spPr/>
    </dgm:pt>
    <dgm:pt modelId="{921DF16C-1860-47B6-BF9A-E07BEA1673B9}" type="pres">
      <dgm:prSet presAssocID="{E18C7F54-D464-4B07-8AA1-FE99B0ACD269}" presName="ChildText" presStyleLbl="revTx" presStyleIdx="0" presStyleCnt="4">
        <dgm:presLayoutVars>
          <dgm:chMax val="0"/>
          <dgm:chPref val="0"/>
          <dgm:bulletEnabled val="1"/>
        </dgm:presLayoutVars>
      </dgm:prSet>
      <dgm:spPr/>
    </dgm:pt>
    <dgm:pt modelId="{70C9CFE2-9E51-4C6F-9F7A-4C83BF1A9491}" type="pres">
      <dgm:prSet presAssocID="{F2335DC0-CAAA-45BF-918D-CF2FE45995BB}" presName="sibTrans" presStyleCnt="0"/>
      <dgm:spPr/>
    </dgm:pt>
    <dgm:pt modelId="{09E2E404-D541-4611-A1CE-7DDDF2295319}" type="pres">
      <dgm:prSet presAssocID="{481D67BA-16F0-47AE-B1E8-B5D5C9B1AF05}" presName="composite" presStyleCnt="0"/>
      <dgm:spPr/>
    </dgm:pt>
    <dgm:pt modelId="{3B36E662-FC7D-45D1-A013-2B79CC59C246}" type="pres">
      <dgm:prSet presAssocID="{481D67BA-16F0-47AE-B1E8-B5D5C9B1AF05}" presName="bentUpArrow1" presStyleLbl="alignImgPlace1" presStyleIdx="1" presStyleCnt="3"/>
      <dgm:spPr>
        <a:solidFill>
          <a:srgbClr val="92D050"/>
        </a:solidFill>
      </dgm:spPr>
    </dgm:pt>
    <dgm:pt modelId="{8784F297-D9C2-4AA7-BEEE-1B707B906D49}" type="pres">
      <dgm:prSet presAssocID="{481D67BA-16F0-47AE-B1E8-B5D5C9B1AF05}" presName="ParentText" presStyleLbl="node1" presStyleIdx="1" presStyleCnt="4">
        <dgm:presLayoutVars>
          <dgm:chMax val="1"/>
          <dgm:chPref val="1"/>
          <dgm:bulletEnabled val="1"/>
        </dgm:presLayoutVars>
      </dgm:prSet>
      <dgm:spPr/>
    </dgm:pt>
    <dgm:pt modelId="{59547AC1-68D1-413F-BF20-97512B0BBA4B}" type="pres">
      <dgm:prSet presAssocID="{481D67BA-16F0-47AE-B1E8-B5D5C9B1AF05}" presName="ChildText" presStyleLbl="revTx" presStyleIdx="1" presStyleCnt="4">
        <dgm:presLayoutVars>
          <dgm:chMax val="0"/>
          <dgm:chPref val="0"/>
          <dgm:bulletEnabled val="1"/>
        </dgm:presLayoutVars>
      </dgm:prSet>
      <dgm:spPr/>
    </dgm:pt>
    <dgm:pt modelId="{DE8FA02A-3BF3-4066-93C3-67DF821756E1}" type="pres">
      <dgm:prSet presAssocID="{388BF873-400D-4EC4-B5CF-7339D8F488F4}" presName="sibTrans" presStyleCnt="0"/>
      <dgm:spPr/>
    </dgm:pt>
    <dgm:pt modelId="{2205C945-EF23-41A1-9545-7D9371023E05}" type="pres">
      <dgm:prSet presAssocID="{D314EFE0-2A21-4C0A-90D8-3D843A20ED9D}" presName="composite" presStyleCnt="0"/>
      <dgm:spPr/>
    </dgm:pt>
    <dgm:pt modelId="{DADBA542-76AA-41D8-841E-75A7C79E9754}" type="pres">
      <dgm:prSet presAssocID="{D314EFE0-2A21-4C0A-90D8-3D843A20ED9D}" presName="bentUpArrow1" presStyleLbl="alignImgPlace1" presStyleIdx="2" presStyleCnt="3"/>
      <dgm:spPr>
        <a:solidFill>
          <a:srgbClr val="7030A0"/>
        </a:solidFill>
      </dgm:spPr>
    </dgm:pt>
    <dgm:pt modelId="{5CBC383B-E019-47C9-87AE-B0713690B189}" type="pres">
      <dgm:prSet presAssocID="{D314EFE0-2A21-4C0A-90D8-3D843A20ED9D}" presName="ParentText" presStyleLbl="node1" presStyleIdx="2" presStyleCnt="4">
        <dgm:presLayoutVars>
          <dgm:chMax val="1"/>
          <dgm:chPref val="1"/>
          <dgm:bulletEnabled val="1"/>
        </dgm:presLayoutVars>
      </dgm:prSet>
      <dgm:spPr/>
    </dgm:pt>
    <dgm:pt modelId="{7AF65474-476C-4D2B-B03C-C02CA2827159}" type="pres">
      <dgm:prSet presAssocID="{D314EFE0-2A21-4C0A-90D8-3D843A20ED9D}" presName="ChildText" presStyleLbl="revTx" presStyleIdx="2" presStyleCnt="4">
        <dgm:presLayoutVars>
          <dgm:chMax val="0"/>
          <dgm:chPref val="0"/>
          <dgm:bulletEnabled val="1"/>
        </dgm:presLayoutVars>
      </dgm:prSet>
      <dgm:spPr/>
    </dgm:pt>
    <dgm:pt modelId="{6033D01C-005C-4D61-8DD0-3FB5624324C0}" type="pres">
      <dgm:prSet presAssocID="{3CA9AE1C-B13D-45B9-9414-FC38C7DCB7E8}" presName="sibTrans" presStyleCnt="0"/>
      <dgm:spPr/>
    </dgm:pt>
    <dgm:pt modelId="{F53A27C9-1B70-480A-AFCF-FB33DF603956}" type="pres">
      <dgm:prSet presAssocID="{69614FC8-A930-40E5-970B-1A992FA04684}" presName="composite" presStyleCnt="0"/>
      <dgm:spPr/>
    </dgm:pt>
    <dgm:pt modelId="{D71E0DAC-9F0A-402D-B392-BE99855313E2}" type="pres">
      <dgm:prSet presAssocID="{69614FC8-A930-40E5-970B-1A992FA04684}" presName="ParentText" presStyleLbl="node1" presStyleIdx="3" presStyleCnt="4">
        <dgm:presLayoutVars>
          <dgm:chMax val="1"/>
          <dgm:chPref val="1"/>
          <dgm:bulletEnabled val="1"/>
        </dgm:presLayoutVars>
      </dgm:prSet>
      <dgm:spPr/>
    </dgm:pt>
    <dgm:pt modelId="{CCAFDD3C-0F85-4B7C-A31A-0B3AAA6B0CCA}" type="pres">
      <dgm:prSet presAssocID="{69614FC8-A930-40E5-970B-1A992FA04684}" presName="FinalChildText" presStyleLbl="revTx" presStyleIdx="3" presStyleCnt="4">
        <dgm:presLayoutVars>
          <dgm:chMax val="0"/>
          <dgm:chPref val="0"/>
          <dgm:bulletEnabled val="1"/>
        </dgm:presLayoutVars>
      </dgm:prSet>
      <dgm:spPr/>
    </dgm:pt>
  </dgm:ptLst>
  <dgm:cxnLst>
    <dgm:cxn modelId="{7AA3395C-A9FF-4BA6-A8D2-118129D6D529}" srcId="{FE8D66EB-74C5-4C97-AE99-010A2B143F92}" destId="{E18C7F54-D464-4B07-8AA1-FE99B0ACD269}" srcOrd="0" destOrd="0" parTransId="{E2C409C2-50F3-4BCB-B626-C192D7F05828}" sibTransId="{F2335DC0-CAAA-45BF-918D-CF2FE45995BB}"/>
    <dgm:cxn modelId="{7FCE0755-2E50-4B15-AEEA-5487FE44AAED}" srcId="{E18C7F54-D464-4B07-8AA1-FE99B0ACD269}" destId="{2AAE09D3-6B34-4699-AE87-8216B43C75D7}" srcOrd="0" destOrd="0" parTransId="{37F94EF4-9A59-43A7-8F60-DC2320443305}" sibTransId="{39783AEF-DB97-4DBE-BAD3-0742EDCEC68E}"/>
    <dgm:cxn modelId="{7AF9205E-6998-4B7F-B70A-30A1D62ADB76}" srcId="{FE8D66EB-74C5-4C97-AE99-010A2B143F92}" destId="{481D67BA-16F0-47AE-B1E8-B5D5C9B1AF05}" srcOrd="1" destOrd="0" parTransId="{AD2603B6-EBE5-49BE-9F37-A41C2A7BA6A9}" sibTransId="{388BF873-400D-4EC4-B5CF-7339D8F488F4}"/>
    <dgm:cxn modelId="{12E377ED-EB56-406F-BD29-EA06BB971C65}" srcId="{481D67BA-16F0-47AE-B1E8-B5D5C9B1AF05}" destId="{91240510-E104-4F14-9F29-C3F51FD621FE}" srcOrd="0" destOrd="1" parTransId="{2558C65A-C82F-496C-88D9-4398B1AC0025}" sibTransId="{7FE55002-8D16-454A-80C2-CE3B8003524E}"/>
    <dgm:cxn modelId="{8C95BE55-124B-454B-98C9-25E515E8FD8C}" srcId="{FE8D66EB-74C5-4C97-AE99-010A2B143F92}" destId="{D314EFE0-2A21-4C0A-90D8-3D843A20ED9D}" srcOrd="2" destOrd="0" parTransId="{B6FA60DA-56B9-47D7-A8C5-BCED5DBD0585}" sibTransId="{3CA9AE1C-B13D-45B9-9414-FC38C7DCB7E8}"/>
    <dgm:cxn modelId="{34D7D8C6-25B6-419C-9023-15903E8930D6}" srcId="{D314EFE0-2A21-4C0A-90D8-3D843A20ED9D}" destId="{9C7853A0-DE27-4EC4-996D-3DEB3996B916}" srcOrd="0" destOrd="2" parTransId="{6BFD342F-CA8B-47C5-95E0-E17AC845D5B6}" sibTransId="{EFD0444E-C9C4-44BA-9E3B-8142E7DF8B70}"/>
    <dgm:cxn modelId="{810D7647-4D73-43AC-B913-32C6C9D8A63F}" srcId="{FE8D66EB-74C5-4C97-AE99-010A2B143F92}" destId="{69614FC8-A930-40E5-970B-1A992FA04684}" srcOrd="3" destOrd="0" parTransId="{1C3C7E16-B3A4-417F-9086-3A28565D4974}" sibTransId="{7F549043-97F7-423C-A62D-A11834ED87E6}"/>
    <dgm:cxn modelId="{979A43F9-91CB-4132-8326-601E2A479FA4}" srcId="{69614FC8-A930-40E5-970B-1A992FA04684}" destId="{F899D27E-9CD2-441B-85C7-B703FB6F4B82}" srcOrd="0" destOrd="3" parTransId="{3A58F462-7518-4B2B-B035-6258A4863735}" sibTransId="{52F59030-EA5B-4EE7-9E0C-DAC0CC5812C3}"/>
    <dgm:cxn modelId="{1CDBA606-18D1-4ED9-B858-1A3C1AFAA722}" type="presOf" srcId="{FE8D66EB-74C5-4C97-AE99-010A2B143F92}" destId="{9E9CEFC8-6672-496F-A043-D599C808CA2F}" srcOrd="0" destOrd="0" presId="urn:microsoft.com/office/officeart/2005/8/layout/StepDownProcess"/>
    <dgm:cxn modelId="{7AB7CF0F-59B7-473F-AEA8-D39A8C398B9C}" type="presParOf" srcId="{9E9CEFC8-6672-496F-A043-D599C808CA2F}" destId="{2CC64318-5C45-4933-8909-B24998111519}" srcOrd="0" destOrd="0" presId="urn:microsoft.com/office/officeart/2005/8/layout/StepDownProcess"/>
    <dgm:cxn modelId="{E04C21B4-181C-48F3-A684-A6F3748CD693}" type="presParOf" srcId="{2CC64318-5C45-4933-8909-B24998111519}" destId="{42A09802-2BD5-452A-A6EC-6AF10931E0C4}" srcOrd="0" destOrd="0" presId="urn:microsoft.com/office/officeart/2005/8/layout/StepDownProcess"/>
    <dgm:cxn modelId="{1F2D4CB3-FF7C-485B-8690-6A6AA7C027D9}" type="presParOf" srcId="{2CC64318-5C45-4933-8909-B24998111519}" destId="{52C76330-F440-4302-941E-EDAE959CF4B0}" srcOrd="1" destOrd="0" presId="urn:microsoft.com/office/officeart/2005/8/layout/StepDownProcess"/>
    <dgm:cxn modelId="{2A9043BE-9229-4262-9580-09669FD3C0D8}" type="presOf" srcId="{E18C7F54-D464-4B07-8AA1-FE99B0ACD269}" destId="{52C76330-F440-4302-941E-EDAE959CF4B0}" srcOrd="0" destOrd="0" presId="urn:microsoft.com/office/officeart/2005/8/layout/StepDownProcess"/>
    <dgm:cxn modelId="{4EDE4164-055A-474D-B1DD-9EA127D5A9ED}" type="presParOf" srcId="{2CC64318-5C45-4933-8909-B24998111519}" destId="{921DF16C-1860-47B6-BF9A-E07BEA1673B9}" srcOrd="2" destOrd="0" presId="urn:microsoft.com/office/officeart/2005/8/layout/StepDownProcess"/>
    <dgm:cxn modelId="{D667FB76-F9D5-4C16-BAF3-17395508A297}" type="presOf" srcId="{2AAE09D3-6B34-4699-AE87-8216B43C75D7}" destId="{921DF16C-1860-47B6-BF9A-E07BEA1673B9}" srcOrd="0" destOrd="0" presId="urn:microsoft.com/office/officeart/2005/8/layout/StepDownProcess"/>
    <dgm:cxn modelId="{1E328C08-C402-40B8-A231-A1051CF5E084}" type="presParOf" srcId="{9E9CEFC8-6672-496F-A043-D599C808CA2F}" destId="{70C9CFE2-9E51-4C6F-9F7A-4C83BF1A9491}" srcOrd="1" destOrd="0" presId="urn:microsoft.com/office/officeart/2005/8/layout/StepDownProcess"/>
    <dgm:cxn modelId="{C8511A63-05FE-4A6C-B084-73BCAED9BD2D}" type="presParOf" srcId="{9E9CEFC8-6672-496F-A043-D599C808CA2F}" destId="{09E2E404-D541-4611-A1CE-7DDDF2295319}" srcOrd="2" destOrd="0" presId="urn:microsoft.com/office/officeart/2005/8/layout/StepDownProcess"/>
    <dgm:cxn modelId="{E5C9AF5E-5799-4BA9-86BD-A425AEBE310D}" type="presParOf" srcId="{09E2E404-D541-4611-A1CE-7DDDF2295319}" destId="{3B36E662-FC7D-45D1-A013-2B79CC59C246}" srcOrd="0" destOrd="2" presId="urn:microsoft.com/office/officeart/2005/8/layout/StepDownProcess"/>
    <dgm:cxn modelId="{DFC7873C-8CF8-47B5-A1E8-5B0166055D95}" type="presParOf" srcId="{09E2E404-D541-4611-A1CE-7DDDF2295319}" destId="{8784F297-D9C2-4AA7-BEEE-1B707B906D49}" srcOrd="1" destOrd="2" presId="urn:microsoft.com/office/officeart/2005/8/layout/StepDownProcess"/>
    <dgm:cxn modelId="{AD1954BE-11CD-4BB7-9CA3-9C4E50D731E8}" type="presOf" srcId="{481D67BA-16F0-47AE-B1E8-B5D5C9B1AF05}" destId="{8784F297-D9C2-4AA7-BEEE-1B707B906D49}" srcOrd="0" destOrd="0" presId="urn:microsoft.com/office/officeart/2005/8/layout/StepDownProcess"/>
    <dgm:cxn modelId="{56A570F7-2AC4-4D93-BEAB-D8E9DAEBD840}" type="presParOf" srcId="{09E2E404-D541-4611-A1CE-7DDDF2295319}" destId="{59547AC1-68D1-413F-BF20-97512B0BBA4B}" srcOrd="2" destOrd="2" presId="urn:microsoft.com/office/officeart/2005/8/layout/StepDownProcess"/>
    <dgm:cxn modelId="{E4F1EF09-5257-4E90-9B08-0655CA537233}" type="presOf" srcId="{91240510-E104-4F14-9F29-C3F51FD621FE}" destId="{59547AC1-68D1-413F-BF20-97512B0BBA4B}" srcOrd="0" destOrd="0" presId="urn:microsoft.com/office/officeart/2005/8/layout/StepDownProcess"/>
    <dgm:cxn modelId="{9E737510-2FB4-4A4F-AEFD-B2EC6C4AD4C0}" type="presParOf" srcId="{9E9CEFC8-6672-496F-A043-D599C808CA2F}" destId="{DE8FA02A-3BF3-4066-93C3-67DF821756E1}" srcOrd="3" destOrd="0" presId="urn:microsoft.com/office/officeart/2005/8/layout/StepDownProcess"/>
    <dgm:cxn modelId="{F1E65AB6-D7DE-4301-BC02-59C005435B5D}" type="presParOf" srcId="{9E9CEFC8-6672-496F-A043-D599C808CA2F}" destId="{2205C945-EF23-41A1-9545-7D9371023E05}" srcOrd="4" destOrd="0" presId="urn:microsoft.com/office/officeart/2005/8/layout/StepDownProcess"/>
    <dgm:cxn modelId="{DAE73E6F-2237-408A-8B18-A745328AEC2B}" type="presParOf" srcId="{2205C945-EF23-41A1-9545-7D9371023E05}" destId="{DADBA542-76AA-41D8-841E-75A7C79E9754}" srcOrd="0" destOrd="4" presId="urn:microsoft.com/office/officeart/2005/8/layout/StepDownProcess"/>
    <dgm:cxn modelId="{62C614B2-B583-4A14-9FE0-A375B0ACEBC5}" type="presParOf" srcId="{2205C945-EF23-41A1-9545-7D9371023E05}" destId="{5CBC383B-E019-47C9-87AE-B0713690B189}" srcOrd="1" destOrd="4" presId="urn:microsoft.com/office/officeart/2005/8/layout/StepDownProcess"/>
    <dgm:cxn modelId="{DF08ADF3-2E87-4845-AB19-6BEA9A6EF1EF}" type="presOf" srcId="{D314EFE0-2A21-4C0A-90D8-3D843A20ED9D}" destId="{5CBC383B-E019-47C9-87AE-B0713690B189}" srcOrd="0" destOrd="0" presId="urn:microsoft.com/office/officeart/2005/8/layout/StepDownProcess"/>
    <dgm:cxn modelId="{BA0DDA76-B968-4F42-BB88-3691A2F4C8A1}" type="presParOf" srcId="{2205C945-EF23-41A1-9545-7D9371023E05}" destId="{7AF65474-476C-4D2B-B03C-C02CA2827159}" srcOrd="2" destOrd="4" presId="urn:microsoft.com/office/officeart/2005/8/layout/StepDownProcess"/>
    <dgm:cxn modelId="{76E6BBD6-ECB1-4195-BEB8-D2863DC379E0}" type="presOf" srcId="{9C7853A0-DE27-4EC4-996D-3DEB3996B916}" destId="{7AF65474-476C-4D2B-B03C-C02CA2827159}" srcOrd="0" destOrd="0" presId="urn:microsoft.com/office/officeart/2005/8/layout/StepDownProcess"/>
    <dgm:cxn modelId="{2900329C-301D-48D0-9AF6-781BB8666B35}" type="presParOf" srcId="{9E9CEFC8-6672-496F-A043-D599C808CA2F}" destId="{6033D01C-005C-4D61-8DD0-3FB5624324C0}" srcOrd="5" destOrd="0" presId="urn:microsoft.com/office/officeart/2005/8/layout/StepDownProcess"/>
    <dgm:cxn modelId="{C5BE00DA-C8EA-4B9A-9208-0228CD5F680C}" type="presParOf" srcId="{9E9CEFC8-6672-496F-A043-D599C808CA2F}" destId="{F53A27C9-1B70-480A-AFCF-FB33DF603956}" srcOrd="6" destOrd="0" presId="urn:microsoft.com/office/officeart/2005/8/layout/StepDownProcess"/>
    <dgm:cxn modelId="{F6E3A40D-5590-4A3E-9951-FA329CBF14DF}" type="presParOf" srcId="{F53A27C9-1B70-480A-AFCF-FB33DF603956}" destId="{D71E0DAC-9F0A-402D-B392-BE99855313E2}" srcOrd="0" destOrd="6" presId="urn:microsoft.com/office/officeart/2005/8/layout/StepDownProcess"/>
    <dgm:cxn modelId="{843F506C-2468-42FA-89D0-885713A1CC5F}" type="presOf" srcId="{69614FC8-A930-40E5-970B-1A992FA04684}" destId="{D71E0DAC-9F0A-402D-B392-BE99855313E2}" srcOrd="0" destOrd="0" presId="urn:microsoft.com/office/officeart/2005/8/layout/StepDownProcess"/>
    <dgm:cxn modelId="{76B28B6E-61B9-4BBE-B7D6-0F9352D284FD}" type="presParOf" srcId="{F53A27C9-1B70-480A-AFCF-FB33DF603956}" destId="{CCAFDD3C-0F85-4B7C-A31A-0B3AAA6B0CCA}" srcOrd="1" destOrd="6" presId="urn:microsoft.com/office/officeart/2005/8/layout/StepDownProcess"/>
    <dgm:cxn modelId="{E181D8B8-916D-461A-B094-BEAFBD69975C}" type="presOf" srcId="{F899D27E-9CD2-441B-85C7-B703FB6F4B82}" destId="{CCAFDD3C-0F85-4B7C-A31A-0B3AAA6B0CCA}"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34ADCF-B519-48B9-9A8D-5C65E44A812B}">
      <dsp:nvSpPr>
        <dsp:cNvPr id="0" name=""/>
        <dsp:cNvSpPr/>
      </dsp:nvSpPr>
      <dsp:spPr>
        <a:xfrm>
          <a:off x="4705894" y="1097189"/>
          <a:ext cx="301085" cy="221796"/>
        </a:xfrm>
        <a:custGeom>
          <a:avLst/>
          <a:gdLst/>
          <a:ahLst/>
          <a:cxnLst/>
          <a:rect l="0" t="0" r="0" b="0"/>
          <a:pathLst>
            <a:path>
              <a:moveTo>
                <a:pt x="0" y="0"/>
              </a:moveTo>
              <a:lnTo>
                <a:pt x="0" y="221796"/>
              </a:lnTo>
              <a:lnTo>
                <a:pt x="301085" y="221796"/>
              </a:lnTo>
            </a:path>
          </a:pathLst>
        </a:custGeom>
        <a:noFill/>
        <a:ln w="254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C618031-5586-476F-8873-A5153BA0AF30}">
      <dsp:nvSpPr>
        <dsp:cNvPr id="0" name=""/>
        <dsp:cNvSpPr/>
      </dsp:nvSpPr>
      <dsp:spPr>
        <a:xfrm>
          <a:off x="4502225" y="1097189"/>
          <a:ext cx="203669" cy="223362"/>
        </a:xfrm>
        <a:custGeom>
          <a:avLst/>
          <a:gdLst/>
          <a:ahLst/>
          <a:cxnLst/>
          <a:rect l="0" t="0" r="0" b="0"/>
          <a:pathLst>
            <a:path>
              <a:moveTo>
                <a:pt x="203669" y="0"/>
              </a:moveTo>
              <a:lnTo>
                <a:pt x="203669" y="223362"/>
              </a:lnTo>
              <a:lnTo>
                <a:pt x="0" y="223362"/>
              </a:lnTo>
            </a:path>
          </a:pathLst>
        </a:custGeom>
        <a:noFill/>
        <a:ln w="254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4D00F04-D061-4CA5-8EE0-517268877719}">
      <dsp:nvSpPr>
        <dsp:cNvPr id="0" name=""/>
        <dsp:cNvSpPr/>
      </dsp:nvSpPr>
      <dsp:spPr>
        <a:xfrm>
          <a:off x="3127496" y="375352"/>
          <a:ext cx="1878022" cy="347305"/>
        </a:xfrm>
        <a:custGeom>
          <a:avLst/>
          <a:gdLst/>
          <a:ahLst/>
          <a:cxnLst/>
          <a:rect l="0" t="0" r="0" b="0"/>
          <a:pathLst>
            <a:path>
              <a:moveTo>
                <a:pt x="0" y="0"/>
              </a:moveTo>
              <a:lnTo>
                <a:pt x="0" y="268654"/>
              </a:lnTo>
              <a:lnTo>
                <a:pt x="1878022" y="268654"/>
              </a:lnTo>
              <a:lnTo>
                <a:pt x="1878022" y="347305"/>
              </a:lnTo>
            </a:path>
          </a:pathLst>
        </a:cu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E8BAA15-4DE5-413E-8B55-C55331DC11D4}">
      <dsp:nvSpPr>
        <dsp:cNvPr id="0" name=""/>
        <dsp:cNvSpPr/>
      </dsp:nvSpPr>
      <dsp:spPr>
        <a:xfrm>
          <a:off x="3127496" y="375352"/>
          <a:ext cx="906363" cy="157302"/>
        </a:xfrm>
        <a:custGeom>
          <a:avLst/>
          <a:gdLst/>
          <a:ahLst/>
          <a:cxnLst/>
          <a:rect l="0" t="0" r="0" b="0"/>
          <a:pathLst>
            <a:path>
              <a:moveTo>
                <a:pt x="0" y="0"/>
              </a:moveTo>
              <a:lnTo>
                <a:pt x="0" y="78651"/>
              </a:lnTo>
              <a:lnTo>
                <a:pt x="906363" y="78651"/>
              </a:lnTo>
              <a:lnTo>
                <a:pt x="906363" y="157302"/>
              </a:lnTo>
            </a:path>
          </a:pathLst>
        </a:cu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E0F58C5-57EB-4F45-8EAE-328AE4E9D53C}">
      <dsp:nvSpPr>
        <dsp:cNvPr id="0" name=""/>
        <dsp:cNvSpPr/>
      </dsp:nvSpPr>
      <dsp:spPr>
        <a:xfrm>
          <a:off x="3081776" y="375352"/>
          <a:ext cx="91440" cy="157302"/>
        </a:xfrm>
        <a:custGeom>
          <a:avLst/>
          <a:gdLst/>
          <a:ahLst/>
          <a:cxnLst/>
          <a:rect l="0" t="0" r="0" b="0"/>
          <a:pathLst>
            <a:path>
              <a:moveTo>
                <a:pt x="45720" y="0"/>
              </a:moveTo>
              <a:lnTo>
                <a:pt x="45720" y="157302"/>
              </a:lnTo>
            </a:path>
          </a:pathLst>
        </a:cu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9C8A942-8516-4CE7-B46C-72B5495BA6A7}">
      <dsp:nvSpPr>
        <dsp:cNvPr id="0" name=""/>
        <dsp:cNvSpPr/>
      </dsp:nvSpPr>
      <dsp:spPr>
        <a:xfrm>
          <a:off x="2221132" y="375352"/>
          <a:ext cx="906363" cy="157302"/>
        </a:xfrm>
        <a:custGeom>
          <a:avLst/>
          <a:gdLst/>
          <a:ahLst/>
          <a:cxnLst/>
          <a:rect l="0" t="0" r="0" b="0"/>
          <a:pathLst>
            <a:path>
              <a:moveTo>
                <a:pt x="906363" y="0"/>
              </a:moveTo>
              <a:lnTo>
                <a:pt x="906363" y="78651"/>
              </a:lnTo>
              <a:lnTo>
                <a:pt x="0" y="78651"/>
              </a:lnTo>
              <a:lnTo>
                <a:pt x="0" y="157302"/>
              </a:lnTo>
            </a:path>
          </a:pathLst>
        </a:cu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B48A822-8866-4D63-BAC7-6463DBEFE294}">
      <dsp:nvSpPr>
        <dsp:cNvPr id="0" name=""/>
        <dsp:cNvSpPr/>
      </dsp:nvSpPr>
      <dsp:spPr>
        <a:xfrm>
          <a:off x="1314768" y="375352"/>
          <a:ext cx="1812727" cy="157302"/>
        </a:xfrm>
        <a:custGeom>
          <a:avLst/>
          <a:gdLst/>
          <a:ahLst/>
          <a:cxnLst/>
          <a:rect l="0" t="0" r="0" b="0"/>
          <a:pathLst>
            <a:path>
              <a:moveTo>
                <a:pt x="1812727" y="0"/>
              </a:moveTo>
              <a:lnTo>
                <a:pt x="1812727" y="78651"/>
              </a:lnTo>
              <a:lnTo>
                <a:pt x="0" y="78651"/>
              </a:lnTo>
              <a:lnTo>
                <a:pt x="0" y="157302"/>
              </a:lnTo>
            </a:path>
          </a:pathLst>
        </a:cu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3085363-1409-4B73-9CFC-A33B5C9608A1}">
      <dsp:nvSpPr>
        <dsp:cNvPr id="0" name=""/>
        <dsp:cNvSpPr/>
      </dsp:nvSpPr>
      <dsp:spPr>
        <a:xfrm>
          <a:off x="2752965" y="822"/>
          <a:ext cx="749060" cy="374530"/>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GB" sz="1000" kern="1200"/>
            <a:t>Home</a:t>
          </a:r>
        </a:p>
      </dsp:txBody>
      <dsp:txXfrm>
        <a:off x="2752965" y="822"/>
        <a:ext cx="749060" cy="374530"/>
      </dsp:txXfrm>
    </dsp:sp>
    <dsp:sp modelId="{6943B542-AE3B-4C36-A1C9-EABF25DCA296}">
      <dsp:nvSpPr>
        <dsp:cNvPr id="0" name=""/>
        <dsp:cNvSpPr/>
      </dsp:nvSpPr>
      <dsp:spPr>
        <a:xfrm>
          <a:off x="940238" y="532655"/>
          <a:ext cx="749060" cy="374530"/>
        </a:xfrm>
        <a:prstGeom prst="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GB" sz="1000" kern="1200"/>
            <a:t>About</a:t>
          </a:r>
        </a:p>
      </dsp:txBody>
      <dsp:txXfrm>
        <a:off x="940238" y="532655"/>
        <a:ext cx="749060" cy="374530"/>
      </dsp:txXfrm>
    </dsp:sp>
    <dsp:sp modelId="{E670FD53-4C1D-4B4B-8F44-D9387811EEFF}">
      <dsp:nvSpPr>
        <dsp:cNvPr id="0" name=""/>
        <dsp:cNvSpPr/>
      </dsp:nvSpPr>
      <dsp:spPr>
        <a:xfrm>
          <a:off x="1846602" y="532655"/>
          <a:ext cx="749060" cy="374530"/>
        </a:xfrm>
        <a:prstGeom prst="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GB" sz="1000" kern="1200"/>
            <a:t>Classes</a:t>
          </a:r>
        </a:p>
      </dsp:txBody>
      <dsp:txXfrm>
        <a:off x="1846602" y="532655"/>
        <a:ext cx="749060" cy="374530"/>
      </dsp:txXfrm>
    </dsp:sp>
    <dsp:sp modelId="{53437999-F22B-47CC-8BFE-93A332E79547}">
      <dsp:nvSpPr>
        <dsp:cNvPr id="0" name=""/>
        <dsp:cNvSpPr/>
      </dsp:nvSpPr>
      <dsp:spPr>
        <a:xfrm>
          <a:off x="2752965" y="532655"/>
          <a:ext cx="749060" cy="374530"/>
        </a:xfrm>
        <a:prstGeom prst="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GB" sz="1000" kern="1200"/>
            <a:t>Gallery</a:t>
          </a:r>
        </a:p>
      </dsp:txBody>
      <dsp:txXfrm>
        <a:off x="2752965" y="532655"/>
        <a:ext cx="749060" cy="374530"/>
      </dsp:txXfrm>
    </dsp:sp>
    <dsp:sp modelId="{F643F294-9519-43B3-818C-709B5F356B54}">
      <dsp:nvSpPr>
        <dsp:cNvPr id="0" name=""/>
        <dsp:cNvSpPr/>
      </dsp:nvSpPr>
      <dsp:spPr>
        <a:xfrm>
          <a:off x="3659329" y="532655"/>
          <a:ext cx="749060" cy="374530"/>
        </a:xfrm>
        <a:prstGeom prst="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GB" sz="1000" kern="1200"/>
            <a:t>Contact Us</a:t>
          </a:r>
        </a:p>
      </dsp:txBody>
      <dsp:txXfrm>
        <a:off x="3659329" y="532655"/>
        <a:ext cx="749060" cy="374530"/>
      </dsp:txXfrm>
    </dsp:sp>
    <dsp:sp modelId="{035071AB-DF97-4404-AF05-23FDE4737C49}">
      <dsp:nvSpPr>
        <dsp:cNvPr id="0" name=""/>
        <dsp:cNvSpPr/>
      </dsp:nvSpPr>
      <dsp:spPr>
        <a:xfrm>
          <a:off x="4630988" y="722658"/>
          <a:ext cx="749060" cy="374530"/>
        </a:xfrm>
        <a:prstGeom prst="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GB" sz="1000" kern="1200"/>
            <a:t>Admin Login</a:t>
          </a:r>
        </a:p>
      </dsp:txBody>
      <dsp:txXfrm>
        <a:off x="4630988" y="722658"/>
        <a:ext cx="749060" cy="374530"/>
      </dsp:txXfrm>
    </dsp:sp>
    <dsp:sp modelId="{3BB75958-B8CA-44F7-9DAF-6E5D93B512C5}">
      <dsp:nvSpPr>
        <dsp:cNvPr id="0" name=""/>
        <dsp:cNvSpPr/>
      </dsp:nvSpPr>
      <dsp:spPr>
        <a:xfrm>
          <a:off x="3753164" y="1133286"/>
          <a:ext cx="749060" cy="374530"/>
        </a:xfrm>
        <a:prstGeom prst="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GB" sz="1000" kern="1200"/>
            <a:t>User Management</a:t>
          </a:r>
        </a:p>
      </dsp:txBody>
      <dsp:txXfrm>
        <a:off x="3753164" y="1133286"/>
        <a:ext cx="749060" cy="374530"/>
      </dsp:txXfrm>
    </dsp:sp>
    <dsp:sp modelId="{457E1CD5-229E-47B1-973E-AB221AF05B7E}">
      <dsp:nvSpPr>
        <dsp:cNvPr id="0" name=""/>
        <dsp:cNvSpPr/>
      </dsp:nvSpPr>
      <dsp:spPr>
        <a:xfrm>
          <a:off x="5006979" y="1131720"/>
          <a:ext cx="940648" cy="374530"/>
        </a:xfrm>
        <a:prstGeom prst="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GB" sz="1000" kern="1200"/>
            <a:t>Content Management</a:t>
          </a:r>
        </a:p>
      </dsp:txBody>
      <dsp:txXfrm>
        <a:off x="5006979" y="1131720"/>
        <a:ext cx="940648" cy="37453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A09802-2BD5-452A-A6EC-6AF10931E0C4}">
      <dsp:nvSpPr>
        <dsp:cNvPr id="0" name=""/>
        <dsp:cNvSpPr/>
      </dsp:nvSpPr>
      <dsp:spPr>
        <a:xfrm rot="5400000">
          <a:off x="726651" y="699515"/>
          <a:ext cx="614326" cy="699389"/>
        </a:xfrm>
        <a:prstGeom prst="bentUpArrow">
          <a:avLst>
            <a:gd name="adj1" fmla="val 32840"/>
            <a:gd name="adj2" fmla="val 25000"/>
            <a:gd name="adj3" fmla="val 35780"/>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2C76330-F440-4302-941E-EDAE959CF4B0}">
      <dsp:nvSpPr>
        <dsp:cNvPr id="0" name=""/>
        <dsp:cNvSpPr/>
      </dsp:nvSpPr>
      <dsp:spPr>
        <a:xfrm>
          <a:off x="563892" y="18522"/>
          <a:ext cx="1034164" cy="723881"/>
        </a:xfrm>
        <a:prstGeom prst="roundRect">
          <a:avLst>
            <a:gd name="adj" fmla="val 1667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kern="1200"/>
            <a:t>Initial Planning</a:t>
          </a:r>
        </a:p>
      </dsp:txBody>
      <dsp:txXfrm>
        <a:off x="599235" y="53865"/>
        <a:ext cx="963478" cy="653195"/>
      </dsp:txXfrm>
    </dsp:sp>
    <dsp:sp modelId="{921DF16C-1860-47B6-BF9A-E07BEA1673B9}">
      <dsp:nvSpPr>
        <dsp:cNvPr id="0" name=""/>
        <dsp:cNvSpPr/>
      </dsp:nvSpPr>
      <dsp:spPr>
        <a:xfrm>
          <a:off x="1598057" y="87560"/>
          <a:ext cx="752152" cy="5850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ctr" anchorCtr="0">
          <a:noAutofit/>
        </a:bodyPr>
        <a:lstStyle/>
        <a:p>
          <a:pPr marL="57150" lvl="1" indent="-57150" algn="l" defTabSz="488950">
            <a:lnSpc>
              <a:spcPct val="90000"/>
            </a:lnSpc>
            <a:spcBef>
              <a:spcPct val="0"/>
            </a:spcBef>
            <a:spcAft>
              <a:spcPct val="15000"/>
            </a:spcAft>
            <a:buChar char="•"/>
          </a:pPr>
          <a:r>
            <a:rPr lang="en-GB" sz="1100" kern="1200"/>
            <a:t>akshdsjad</a:t>
          </a:r>
        </a:p>
      </dsp:txBody>
      <dsp:txXfrm>
        <a:off x="1598057" y="87560"/>
        <a:ext cx="752152" cy="585073"/>
      </dsp:txXfrm>
    </dsp:sp>
    <dsp:sp modelId="{3B36E662-FC7D-45D1-A013-2B79CC59C246}">
      <dsp:nvSpPr>
        <dsp:cNvPr id="0" name=""/>
        <dsp:cNvSpPr/>
      </dsp:nvSpPr>
      <dsp:spPr>
        <a:xfrm rot="5400000">
          <a:off x="1584084" y="1512673"/>
          <a:ext cx="614326" cy="699389"/>
        </a:xfrm>
        <a:prstGeom prst="bentUpArrow">
          <a:avLst>
            <a:gd name="adj1" fmla="val 32840"/>
            <a:gd name="adj2" fmla="val 25000"/>
            <a:gd name="adj3" fmla="val 35780"/>
          </a:avLst>
        </a:prstGeom>
        <a:solidFill>
          <a:schemeClr val="accent1">
            <a:tint val="50000"/>
            <a:hueOff val="-6544756"/>
            <a:satOff val="-351"/>
            <a:lumOff val="568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784F297-D9C2-4AA7-BEEE-1B707B906D49}">
      <dsp:nvSpPr>
        <dsp:cNvPr id="0" name=""/>
        <dsp:cNvSpPr/>
      </dsp:nvSpPr>
      <dsp:spPr>
        <a:xfrm>
          <a:off x="1421325" y="831680"/>
          <a:ext cx="1034164" cy="723881"/>
        </a:xfrm>
        <a:prstGeom prst="roundRect">
          <a:avLst>
            <a:gd name="adj" fmla="val 1667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kern="1200"/>
            <a:t>Protoryping</a:t>
          </a:r>
        </a:p>
      </dsp:txBody>
      <dsp:txXfrm>
        <a:off x="1456668" y="867023"/>
        <a:ext cx="963478" cy="653195"/>
      </dsp:txXfrm>
    </dsp:sp>
    <dsp:sp modelId="{59547AC1-68D1-413F-BF20-97512B0BBA4B}">
      <dsp:nvSpPr>
        <dsp:cNvPr id="0" name=""/>
        <dsp:cNvSpPr/>
      </dsp:nvSpPr>
      <dsp:spPr>
        <a:xfrm>
          <a:off x="2455489" y="900718"/>
          <a:ext cx="752152" cy="5850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ctr" anchorCtr="0">
          <a:noAutofit/>
        </a:bodyPr>
        <a:lstStyle/>
        <a:p>
          <a:pPr marL="57150" lvl="1" indent="-57150" algn="l" defTabSz="488950">
            <a:lnSpc>
              <a:spcPct val="90000"/>
            </a:lnSpc>
            <a:spcBef>
              <a:spcPct val="0"/>
            </a:spcBef>
            <a:spcAft>
              <a:spcPct val="15000"/>
            </a:spcAft>
            <a:buChar char="•"/>
          </a:pPr>
          <a:r>
            <a:rPr lang="en-GB" sz="1100" kern="1200"/>
            <a:t>asda</a:t>
          </a:r>
        </a:p>
      </dsp:txBody>
      <dsp:txXfrm>
        <a:off x="2455489" y="900718"/>
        <a:ext cx="752152" cy="585073"/>
      </dsp:txXfrm>
    </dsp:sp>
    <dsp:sp modelId="{DADBA542-76AA-41D8-841E-75A7C79E9754}">
      <dsp:nvSpPr>
        <dsp:cNvPr id="0" name=""/>
        <dsp:cNvSpPr/>
      </dsp:nvSpPr>
      <dsp:spPr>
        <a:xfrm rot="5400000">
          <a:off x="2441516" y="2325831"/>
          <a:ext cx="614326" cy="699389"/>
        </a:xfrm>
        <a:prstGeom prst="bentUpArrow">
          <a:avLst>
            <a:gd name="adj1" fmla="val 32840"/>
            <a:gd name="adj2" fmla="val 25000"/>
            <a:gd name="adj3" fmla="val 35780"/>
          </a:avLst>
        </a:prstGeom>
        <a:solidFill>
          <a:schemeClr val="accent1">
            <a:tint val="50000"/>
            <a:hueOff val="-13089511"/>
            <a:satOff val="-703"/>
            <a:lumOff val="1136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CBC383B-E019-47C9-87AE-B0713690B189}">
      <dsp:nvSpPr>
        <dsp:cNvPr id="0" name=""/>
        <dsp:cNvSpPr/>
      </dsp:nvSpPr>
      <dsp:spPr>
        <a:xfrm>
          <a:off x="2278757" y="1644838"/>
          <a:ext cx="1034164" cy="723881"/>
        </a:xfrm>
        <a:prstGeom prst="roundRect">
          <a:avLst>
            <a:gd name="adj" fmla="val 1667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kern="1200"/>
            <a:t>Pre-Release Testing</a:t>
          </a:r>
        </a:p>
      </dsp:txBody>
      <dsp:txXfrm>
        <a:off x="2314100" y="1680181"/>
        <a:ext cx="963478" cy="653195"/>
      </dsp:txXfrm>
    </dsp:sp>
    <dsp:sp modelId="{7AF65474-476C-4D2B-B03C-C02CA2827159}">
      <dsp:nvSpPr>
        <dsp:cNvPr id="0" name=""/>
        <dsp:cNvSpPr/>
      </dsp:nvSpPr>
      <dsp:spPr>
        <a:xfrm>
          <a:off x="3312922" y="1713876"/>
          <a:ext cx="752152" cy="5850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ctr" anchorCtr="0">
          <a:noAutofit/>
        </a:bodyPr>
        <a:lstStyle/>
        <a:p>
          <a:pPr marL="57150" lvl="1" indent="-57150" algn="l" defTabSz="488950">
            <a:lnSpc>
              <a:spcPct val="90000"/>
            </a:lnSpc>
            <a:spcBef>
              <a:spcPct val="0"/>
            </a:spcBef>
            <a:spcAft>
              <a:spcPct val="15000"/>
            </a:spcAft>
            <a:buChar char="•"/>
          </a:pPr>
          <a:r>
            <a:rPr lang="en-GB" sz="1100" kern="1200"/>
            <a:t>asdsa</a:t>
          </a:r>
        </a:p>
      </dsp:txBody>
      <dsp:txXfrm>
        <a:off x="3312922" y="1713876"/>
        <a:ext cx="752152" cy="585073"/>
      </dsp:txXfrm>
    </dsp:sp>
    <dsp:sp modelId="{D71E0DAC-9F0A-402D-B392-BE99855313E2}">
      <dsp:nvSpPr>
        <dsp:cNvPr id="0" name=""/>
        <dsp:cNvSpPr/>
      </dsp:nvSpPr>
      <dsp:spPr>
        <a:xfrm>
          <a:off x="3136189" y="2457996"/>
          <a:ext cx="1034164" cy="723881"/>
        </a:xfrm>
        <a:prstGeom prst="roundRect">
          <a:avLst>
            <a:gd name="adj" fmla="val 1667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kern="1200"/>
            <a:t>Publication</a:t>
          </a:r>
        </a:p>
      </dsp:txBody>
      <dsp:txXfrm>
        <a:off x="3171532" y="2493339"/>
        <a:ext cx="963478" cy="653195"/>
      </dsp:txXfrm>
    </dsp:sp>
    <dsp:sp modelId="{CCAFDD3C-0F85-4B7C-A31A-0B3AAA6B0CCA}">
      <dsp:nvSpPr>
        <dsp:cNvPr id="0" name=""/>
        <dsp:cNvSpPr/>
      </dsp:nvSpPr>
      <dsp:spPr>
        <a:xfrm>
          <a:off x="4170354" y="2527034"/>
          <a:ext cx="752152" cy="5850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ctr" anchorCtr="0">
          <a:noAutofit/>
        </a:bodyPr>
        <a:lstStyle/>
        <a:p>
          <a:pPr marL="171450" lvl="1" indent="-171450" algn="l" defTabSz="844550">
            <a:lnSpc>
              <a:spcPct val="90000"/>
            </a:lnSpc>
            <a:spcBef>
              <a:spcPct val="0"/>
            </a:spcBef>
            <a:spcAft>
              <a:spcPct val="15000"/>
            </a:spcAft>
            <a:buChar char="•"/>
          </a:pPr>
          <a:r>
            <a:rPr lang="en-GB" sz="1900" kern="1200"/>
            <a:t>asd</a:t>
          </a:r>
        </a:p>
      </dsp:txBody>
      <dsp:txXfrm>
        <a:off x="4170354" y="2527034"/>
        <a:ext cx="752152" cy="585073"/>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rSet qsTypeId="urn:microsoft.com/office/officeart/2005/8/quickstyle/simple5"/>
        </dgm:pt>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linDir" val="fromT"/>
                  <dgm:param type="chAlign" val="r"/>
                </dgm:alg>
              </dgm:if>
              <dgm:if name="Name23" func="var" arg="hierBranch" op="equ" val="r">
                <dgm:alg type="hierChild">
                  <dgm:param type="linDir" val="fromT"/>
                  <dgm:param type="chAlign" val="l"/>
                </dgm:alg>
              </dgm:if>
              <dgm:if name="Name24" func="var" arg="hierBranch" op="equ" val="hang">
                <dgm:choose name="Name25">
                  <dgm:if name="Name26" func="var" arg="dir" op="equ" val="norm">
                    <dgm:alg type="hierChild">
                      <dgm:param type="linDir" val="fromL"/>
                      <dgm:param type="chAlign" val="l"/>
                      <dgm:param type="secLinDir" val="fromT"/>
                      <dgm:param type="secChAlign" val="t"/>
                    </dgm:alg>
                  </dgm:if>
                  <dgm:else name="Name27">
                    <dgm:alg type="hierChild">
                      <dgm:param type="linDir" val="fromR"/>
                      <dgm:param type="chAlign" val="l"/>
                      <dgm:param type="secLinDir" val="fromT"/>
                      <dgm:param type="secChAlign" val="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dim" val="1D"/>
                        <dgm:param type="endSty" val="noArr"/>
                        <dgm:param type="connRout" val="bend"/>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dim" val="1D"/>
                            <dgm:param type="endSty" val="noArr"/>
                            <dgm:param type="connRout" val="bend"/>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dim" val="1D"/>
                                    <dgm:param type="endSty" val="noArr"/>
                                    <dgm:param type="connRout" val="bend"/>
                                    <dgm:param type="begPts" val="bCtr"/>
                                    <dgm:param type="endPts" val="midL midR"/>
                                  </dgm:alg>
                                </dgm:if>
                                <dgm:else name="Name45">
                                  <dgm:alg type="conn">
                                    <dgm:param type="srcNode" val="rootConnector"/>
                                    <dgm:param type="dim" val="1D"/>
                                    <dgm:param type="endSty" val="noArr"/>
                                    <dgm:param type="connRout" val="bend"/>
                                    <dgm:param type="begPts" val="bCtr"/>
                                    <dgm:param type="endPts" val="midL midR"/>
                                  </dgm:alg>
                                </dgm:else>
                              </dgm:choose>
                            </dgm:if>
                            <dgm:else name="Name46">
                              <dgm:alg type="conn">
                                <dgm:param type="dim" val="1D"/>
                                <dgm:param type="endSty" val="noArr"/>
                                <dgm:param type="connRout" val="bend"/>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dim" val="1D"/>
                        <dgm:param type="endSty" val="noArr"/>
                        <dgm:param type="connRout" val="bend"/>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dim" val="1D"/>
                                <dgm:param type="endSty" val="noArr"/>
                                <dgm:param type="connRout" val="bend"/>
                                <dgm:param type="begPts" val="bCtr"/>
                                <dgm:param type="endPts" val="midL midR"/>
                              </dgm:alg>
                            </dgm:if>
                            <dgm:else name="Name55">
                              <dgm:alg type="conn">
                                <dgm:param type="srcNode" val="rootConnector1"/>
                                <dgm:param type="dim" val="1D"/>
                                <dgm:param type="endSty" val="noArr"/>
                                <dgm:param type="connRout" val="bend"/>
                                <dgm:param type="begPts" val="bCtr"/>
                                <dgm:param type="endPts" val="midL midR"/>
                              </dgm:alg>
                            </dgm:else>
                          </dgm:choose>
                        </dgm:if>
                        <dgm:else name="Name56">
                          <dgm:choose name="Name57">
                            <dgm:if name="Name58" axis="par ch" ptType="node asst" func="cnt" op="gte" val="1">
                              <dgm:alg type="conn">
                                <dgm:param type="dim" val="1D"/>
                                <dgm:param type="endSty" val="noArr"/>
                                <dgm:param type="connRout" val="bend"/>
                                <dgm:param type="begPts" val="bCtr"/>
                                <dgm:param type="endPts" val="midL midR"/>
                              </dgm:alg>
                            </dgm:if>
                            <dgm:else name="Name59">
                              <dgm:alg type="conn">
                                <dgm:param type="srcNode" val="rootConnector"/>
                                <dgm:param type="dim" val="1D"/>
                                <dgm:param type="endSty" val="noArr"/>
                                <dgm:param type="connRout" val="bend"/>
                                <dgm:param type="begPts" val="bCtr"/>
                                <dgm:param type="endPts" val="midL mid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linDir" val="fromT"/>
                        <dgm:param type="chAlign" val="r"/>
                      </dgm:alg>
                    </dgm:if>
                    <dgm:if name="Name85" func="var" arg="hierBranch" op="equ" val="r">
                      <dgm:alg type="hierChild">
                        <dgm:param type="linDir" val="fromT"/>
                        <dgm:param type="chAlign" val="l"/>
                      </dgm:alg>
                    </dgm:if>
                    <dgm:if name="Name86" func="var" arg="hierBranch" op="equ" val="hang">
                      <dgm:choose name="Name87">
                        <dgm:if name="Name88" func="var" arg="dir" op="equ" val="norm">
                          <dgm:alg type="hierChild">
                            <dgm:param type="linDir" val="fromL"/>
                            <dgm:param type="chAlign" val="l"/>
                            <dgm:param type="secLinDir" val="fromT"/>
                            <dgm:param type="secChAlign" val="t"/>
                          </dgm:alg>
                        </dgm:if>
                        <dgm:else name="Name89">
                          <dgm:alg type="hierChild">
                            <dgm:param type="linDir" val="fromR"/>
                            <dgm:param type="chAlign" val="l"/>
                            <dgm:param type="secLinDir" val="fromT"/>
                            <dgm:param type="secChAlign" val="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linDir" val="fromT"/>
                            <dgm:param type="chAlign" val="l"/>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linDir" val="fromL"/>
                        <dgm:param type="chAlign" val="l"/>
                        <dgm:param type="secLinDir" val="fromT"/>
                        <dgm:param type="secChAlign" val="t"/>
                      </dgm:alg>
                    </dgm:if>
                    <dgm:else name="Name105">
                      <dgm:alg type="hierChild">
                        <dgm:param type="linDir" val="fromR"/>
                        <dgm:param type="chAlign" val="l"/>
                        <dgm:param type="secLinDir" val="fromT"/>
                        <dgm:param type="secChAlign" val="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linDir" val="fromL"/>
                  <dgm:param type="chAlign" val="l"/>
                  <dgm:param type="secLinDir" val="fromT"/>
                  <dgm:param type="secChAlign" val="t"/>
                </dgm:alg>
              </dgm:if>
              <dgm:else name="Name109">
                <dgm:alg type="hierChild">
                  <dgm:param type="linDir" val="fromR"/>
                  <dgm:param type="chAlign" val="l"/>
                  <dgm:param type="secLinDir" val="fromT"/>
                  <dgm:param type="secChAlign" val="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dim" val="1D"/>
                    <dgm:param type="endSty" val="noArr"/>
                    <dgm:param type="connRout" val="bend"/>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linDir" val="fromT"/>
                        <dgm:param type="chAlign" val="r"/>
                      </dgm:alg>
                    </dgm:if>
                    <dgm:if name="Name129" func="var" arg="hierBranch" op="equ" val="r">
                      <dgm:alg type="hierChild">
                        <dgm:param type="linDir" val="fromT"/>
                        <dgm:param type="chAlign" val="l"/>
                      </dgm:alg>
                    </dgm:if>
                    <dgm:if name="Name130" func="var" arg="hierBranch" op="equ" val="hang">
                      <dgm:choose name="Name131">
                        <dgm:if name="Name132" func="var" arg="dir" op="equ" val="norm">
                          <dgm:alg type="hierChild">
                            <dgm:param type="linDir" val="fromL"/>
                            <dgm:param type="chAlign" val="l"/>
                            <dgm:param type="secLinDir" val="fromT"/>
                            <dgm:param type="secChAlign" val="t"/>
                          </dgm:alg>
                        </dgm:if>
                        <dgm:else name="Name133">
                          <dgm:alg type="hierChild">
                            <dgm:param type="linDir" val="fromR"/>
                            <dgm:param type="chAlign" val="l"/>
                            <dgm:param type="secLinDir" val="fromT"/>
                            <dgm:param type="secChAlign" val="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linDir" val="fromT"/>
                            <dgm:param type="chAlign" val="l"/>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linDir" val="fromL"/>
                        <dgm:param type="chAlign" val="l"/>
                        <dgm:param type="secLinDir" val="fromT"/>
                        <dgm:param type="secChAlign" val="t"/>
                      </dgm:alg>
                    </dgm:if>
                    <dgm:else name="Name146">
                      <dgm:alg type="hierChild">
                        <dgm:param type="linDir" val="fromR"/>
                        <dgm:param type="chAlign" val="l"/>
                        <dgm:param type="secLinDir" val="fromT"/>
                        <dgm:param type="secChAlign" val="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rSet qsTypeId="urn:microsoft.com/office/officeart/2005/8/quickstyle/simple5"/>
        </dgm:pt>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bkpt" val="fixed"/>
          <dgm:param type="bkPtFixedVal" val="1"/>
          <dgm:param type="off" val="off"/>
          <dgm:param type="grDir" val="tL"/>
          <dgm:param type="flowDir" val="row"/>
        </dgm:alg>
      </dgm:if>
      <dgm:else name="Name2">
        <dgm:alg type="snake">
          <dgm:param type="bkpt" val="fixed"/>
          <dgm:param type="bkPtFixedVal" val="1"/>
          <dgm:param type="off" val="off"/>
          <dgm:param type="grDir" val="tR"/>
          <dgm:param type="flowDir" val="row"/>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type="bentUpArrow" r:blip="" rot="90">
                    <dgm:adjLst>
                      <dgm:adj idx="1" val="0.3284"/>
                      <dgm:adj idx="2" val="0.25"/>
                      <dgm:adj idx="3" val="0.3578"/>
                    </dgm:adjLst>
                  </dgm:shape>
                </dgm:if>
                <dgm:else name="Name13">
                  <dgm:shape xmlns:r="http://schemas.openxmlformats.org/officeDocument/2006/relationships" type="bentArrow" r:blip="" rot="180">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parTxLTRAlign" val="l"/>
                    <dgm:param type="stBulletLvl" val="1"/>
                    <dgm:param type="txAnchorVertCh" val="mid"/>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parTxLTRAlign" val="l"/>
                <dgm:param type="stBulletLvl" val="1"/>
                <dgm:param type="txAnchorVertCh" val="mid"/>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FD42F7-718C-4B98-AAEC-167E6DDD60A7}"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B2AA4F-B828-4D7C-AFD3-893933DAFCB4}"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45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8"/>
            <a:ext cx="27432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74638"/>
            <a:ext cx="8070573" cy="5851525"/>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38"/>
            <a:ext cx="10515600" cy="2852737"/>
          </a:xfrm>
        </p:spPr>
        <p:txBody>
          <a:bodyPr anchor="b"/>
          <a:lstStyle>
            <a:lvl1pPr>
              <a:defRPr sz="4500"/>
            </a:lvl1pPr>
          </a:lstStyle>
          <a:p>
            <a:r>
              <a:rPr lang="en-US" smtClean="0"/>
              <a:t>Click to edit Master title style</a:t>
            </a:r>
            <a:endParaRPr lang="en-US"/>
          </a:p>
        </p:txBody>
      </p:sp>
      <p:sp>
        <p:nvSpPr>
          <p:cNvPr id="3" name="Text Placeholder 2"/>
          <p:cNvSpPr>
            <a:spLocks noGrp="1"/>
          </p:cNvSpPr>
          <p:nvPr>
            <p:ph type="body" idx="1"/>
          </p:nvPr>
        </p:nvSpPr>
        <p:spPr>
          <a:xfrm>
            <a:off x="831851" y="4589463"/>
            <a:ext cx="105156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0"/>
            <a:ext cx="5376672" cy="4525963"/>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6205728" y="1600200"/>
            <a:ext cx="5376672" cy="4525963"/>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24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24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timing>
    <p:tnLst>
      <p:par>
        <p:cTn id="1" dur="indefinite" restart="never" nodeType="tmRoot"/>
      </p:par>
    </p:tnLst>
  </p:timing>
  <p:hf sldNum="0" hdr="0" ftr="0" dt="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4">
            <a:lumMod val="75000"/>
            <a:lumOff val="25000"/>
          </a:schemeClr>
        </a:solidFill>
        <a:effectLst/>
      </p:bgPr>
    </p:bg>
    <p:spTree>
      <p:nvGrpSpPr>
        <p:cNvPr id="1" name=""/>
        <p:cNvGrpSpPr/>
        <p:nvPr/>
      </p:nvGrpSpPr>
      <p:grpSpPr/>
      <p:sp>
        <p:nvSpPr>
          <p:cNvPr id="1026" name="Title 1025"/>
          <p:cNvSpPr/>
          <p:nvPr>
            <p:ph type="title"/>
          </p:nvPr>
        </p:nvSpPr>
        <p:spPr>
          <a:xfrm>
            <a:off x="609600" y="274638"/>
            <a:ext cx="10972800" cy="1143000"/>
          </a:xfrm>
          <a:prstGeom prst="rect">
            <a:avLst/>
          </a:prstGeom>
          <a:noFill/>
          <a:ln w="9525">
            <a:noFill/>
          </a:ln>
        </p:spPr>
        <p:txBody>
          <a:bodyPr anchor="ctr" anchorCtr="0"/>
          <a:p>
            <a:pPr lvl="0"/>
            <a:r>
              <a:t>Click to edit Master title style</a:t>
            </a:r>
          </a:p>
        </p:txBody>
      </p:sp>
      <p:sp>
        <p:nvSpPr>
          <p:cNvPr id="1027" name="Text Placeholder 1026"/>
          <p:cNvSpPr/>
          <p:nvPr>
            <p:ph type="body" idx="1"/>
          </p:nvPr>
        </p:nvSpPr>
        <p:spPr>
          <a:xfrm>
            <a:off x="609600" y="1600200"/>
            <a:ext cx="10972800" cy="4525963"/>
          </a:xfrm>
          <a:prstGeom prst="rect">
            <a:avLst/>
          </a:prstGeom>
          <a:noFill/>
          <a:ln w="9525">
            <a:noFill/>
          </a:ln>
        </p:spPr>
        <p:txBody>
          <a:bodyPr/>
          <a:p>
            <a:pPr lvl="0"/>
            <a:r>
              <a:t>Click to edit Master text styles</a:t>
            </a:r>
          </a:p>
          <a:p>
            <a:pPr lvl="1"/>
            <a:r>
              <a:t>Second level</a:t>
            </a:r>
          </a:p>
          <a:p>
            <a:pPr lvl="2"/>
            <a:r>
              <a:t>Third level</a:t>
            </a:r>
          </a:p>
          <a:p>
            <a:pPr lvl="3"/>
            <a:r>
              <a:t>Fourth level</a:t>
            </a:r>
          </a:p>
          <a:p>
            <a:pPr lvl="4"/>
            <a:r>
              <a:t>Fifth level</a:t>
            </a:r>
          </a:p>
        </p:txBody>
      </p:sp>
      <p:sp>
        <p:nvSpPr>
          <p:cNvPr id="1028" name="Date Placeholder 1027"/>
          <p:cNvSpPr/>
          <p:nvPr>
            <p:ph type="dt" sz="half" idx="2"/>
          </p:nvPr>
        </p:nvSpPr>
        <p:spPr>
          <a:xfrm>
            <a:off x="609600" y="6245225"/>
            <a:ext cx="2844800" cy="476250"/>
          </a:xfrm>
          <a:prstGeom prst="rect">
            <a:avLst/>
          </a:prstGeom>
          <a:noFill/>
          <a:ln w="9525">
            <a:noFill/>
          </a:ln>
        </p:spPr>
        <p:txBody>
          <a:bodyPr/>
          <a:lstStyle>
            <a:lvl1pPr>
              <a:defRPr sz="1400"/>
            </a:lvl1pPr>
          </a:lstStyle>
          <a:p>
            <a:fld id="{D997B5FA-0921-464F-AAE1-844C04324D75}" type="datetimeFigureOut">
              <a:rPr lang="zh-CN" altLang="en-US" smtClean="0"/>
            </a:fld>
            <a:endParaRPr lang="zh-CN" altLang="en-US"/>
          </a:p>
        </p:txBody>
      </p:sp>
      <p:sp>
        <p:nvSpPr>
          <p:cNvPr id="1029" name="Footer Placeholder 1028"/>
          <p:cNvSpPr/>
          <p:nvPr>
            <p:ph type="ftr" sz="quarter" idx="3"/>
          </p:nvPr>
        </p:nvSpPr>
        <p:spPr>
          <a:xfrm>
            <a:off x="4165600" y="6245225"/>
            <a:ext cx="3860800" cy="476250"/>
          </a:xfrm>
          <a:prstGeom prst="rect">
            <a:avLst/>
          </a:prstGeom>
          <a:noFill/>
          <a:ln w="9525">
            <a:noFill/>
          </a:ln>
        </p:spPr>
        <p:txBody>
          <a:bodyPr/>
          <a:lstStyle>
            <a:lvl1pPr algn="ctr">
              <a:defRPr sz="1400"/>
            </a:lvl1pPr>
          </a:lstStyle>
          <a:p>
            <a:endParaRPr lang="zh-CN" altLang="en-US"/>
          </a:p>
        </p:txBody>
      </p:sp>
      <p:sp>
        <p:nvSpPr>
          <p:cNvPr id="1030" name="Slide Number Placeholder 1029"/>
          <p:cNvSpPr/>
          <p:nvPr>
            <p:ph type="sldNum" sz="quarter" idx="4"/>
          </p:nvPr>
        </p:nvSpPr>
        <p:spPr>
          <a:xfrm>
            <a:off x="8737600" y="6245225"/>
            <a:ext cx="2844800" cy="476250"/>
          </a:xfrm>
          <a:prstGeom prst="rect">
            <a:avLst/>
          </a:prstGeom>
          <a:noFill/>
          <a:ln w="9525">
            <a:noFill/>
          </a:ln>
        </p:spPr>
        <p:txBody>
          <a:bodyPr/>
          <a:lstStyle>
            <a:lvl1pPr algn="r">
              <a:defRPr sz="1400"/>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marL="0" lvl="0" indent="0" algn="ctr" defTabSz="91440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p:titleStyle>
    <p:bodyStyle>
      <a:lvl1pPr marL="342900" lvl="0" indent="-342900" algn="l" defTabSz="914400" eaLnBrk="1" fontAlgn="base" latinLnBrk="0" hangingPunct="1">
        <a:lnSpc>
          <a:spcPct val="100000"/>
        </a:lnSpc>
        <a:spcBef>
          <a:spcPct val="20000"/>
        </a:spcBef>
        <a:spcAft>
          <a:spcPct val="0"/>
        </a:spcAft>
        <a:buChar char="•"/>
        <a:defRPr sz="3200" b="0" i="0" u="none" kern="1200" baseline="0">
          <a:solidFill>
            <a:schemeClr val="tx1"/>
          </a:solidFill>
          <a:latin typeface="+mn-lt"/>
          <a:ea typeface="+mn-ea"/>
          <a:cs typeface="+mn-cs"/>
        </a:defRPr>
      </a:lvl1pPr>
      <a:lvl2pPr marL="742950" lvl="1" indent="-285750" algn="l" defTabSz="914400" eaLnBrk="1" fontAlgn="base" latinLnBrk="0" hangingPunct="1">
        <a:lnSpc>
          <a:spcPct val="100000"/>
        </a:lnSpc>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eaLnBrk="1" fontAlgn="base" latinLnBrk="0" hangingPunct="1">
        <a:lnSpc>
          <a:spcPct val="100000"/>
        </a:lnSpc>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eaLnBrk="1" fontAlgn="base" latinLnBrk="0" hangingPunct="1">
        <a:lnSpc>
          <a:spcPct val="100000"/>
        </a:lnSpc>
        <a:spcBef>
          <a:spcPct val="0"/>
        </a:spcBef>
        <a:spcAft>
          <a:spcPct val="0"/>
        </a:spcAft>
        <a:buFont typeface="Arial" panose="02080604020202020204" pitchFamily="34" charset="0"/>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Font typeface="Arial" panose="02080604020202020204" pitchFamily="34" charset="0"/>
        <a:buNone/>
        <a:defRPr b="0" i="0" u="none" kern="1200" baseline="0">
          <a:solidFill>
            <a:schemeClr val="tx1"/>
          </a:solidFill>
          <a:latin typeface="Arial" panose="02080604020202020204" pitchFamily="34" charset="0"/>
          <a:ea typeface="+mn-ea"/>
          <a:cs typeface="+mn-cs"/>
        </a:defRPr>
      </a:lvl2pPr>
      <a:lvl3pPr marL="914400" lvl="2" indent="0" algn="l" defTabSz="914400" eaLnBrk="1" fontAlgn="base" latinLnBrk="0" hangingPunct="1">
        <a:lnSpc>
          <a:spcPct val="100000"/>
        </a:lnSpc>
        <a:spcBef>
          <a:spcPct val="0"/>
        </a:spcBef>
        <a:spcAft>
          <a:spcPct val="0"/>
        </a:spcAft>
        <a:buFont typeface="Arial" panose="02080604020202020204" pitchFamily="34" charset="0"/>
        <a:buNone/>
        <a:defRPr b="0" i="0" u="none" kern="1200" baseline="0">
          <a:solidFill>
            <a:schemeClr val="tx1"/>
          </a:solidFill>
          <a:latin typeface="Arial" panose="02080604020202020204" pitchFamily="34" charset="0"/>
          <a:ea typeface="+mn-ea"/>
          <a:cs typeface="+mn-cs"/>
        </a:defRPr>
      </a:lvl3pPr>
      <a:lvl4pPr marL="1371600" lvl="3" indent="0" algn="l" defTabSz="914400" eaLnBrk="1" fontAlgn="base" latinLnBrk="0" hangingPunct="1">
        <a:lnSpc>
          <a:spcPct val="100000"/>
        </a:lnSpc>
        <a:spcBef>
          <a:spcPct val="0"/>
        </a:spcBef>
        <a:spcAft>
          <a:spcPct val="0"/>
        </a:spcAft>
        <a:buFont typeface="Arial" panose="02080604020202020204" pitchFamily="34" charset="0"/>
        <a:buNone/>
        <a:defRPr b="0" i="0" u="none" kern="1200" baseline="0">
          <a:solidFill>
            <a:schemeClr val="tx1"/>
          </a:solidFill>
          <a:latin typeface="Arial" panose="02080604020202020204" pitchFamily="34" charset="0"/>
          <a:ea typeface="+mn-ea"/>
          <a:cs typeface="+mn-cs"/>
        </a:defRPr>
      </a:lvl4pPr>
      <a:lvl5pPr marL="1828800" lvl="4" indent="0" algn="l" defTabSz="914400" eaLnBrk="1" fontAlgn="base" latinLnBrk="0" hangingPunct="1">
        <a:lnSpc>
          <a:spcPct val="100000"/>
        </a:lnSpc>
        <a:spcBef>
          <a:spcPct val="0"/>
        </a:spcBef>
        <a:spcAft>
          <a:spcPct val="0"/>
        </a:spcAft>
        <a:buFont typeface="Arial" panose="02080604020202020204" pitchFamily="34" charset="0"/>
        <a:buNone/>
        <a:defRPr b="0" i="0" u="none" kern="1200" baseline="0">
          <a:solidFill>
            <a:schemeClr val="tx1"/>
          </a:solidFill>
          <a:latin typeface="Arial" panose="02080604020202020204" pitchFamily="34" charset="0"/>
          <a:ea typeface="+mn-ea"/>
          <a:cs typeface="+mn-cs"/>
        </a:defRPr>
      </a:lvl5pPr>
      <a:lvl6pPr marL="2286000" lvl="5" indent="0" algn="l" defTabSz="914400" eaLnBrk="1" fontAlgn="base" latinLnBrk="0" hangingPunct="1">
        <a:lnSpc>
          <a:spcPct val="100000"/>
        </a:lnSpc>
        <a:spcBef>
          <a:spcPct val="0"/>
        </a:spcBef>
        <a:spcAft>
          <a:spcPct val="0"/>
        </a:spcAft>
        <a:buFont typeface="Arial" panose="02080604020202020204" pitchFamily="34" charset="0"/>
        <a:buNone/>
        <a:defRPr b="0" i="0" u="none" kern="1200" baseline="0">
          <a:solidFill>
            <a:schemeClr val="tx1"/>
          </a:solidFill>
          <a:latin typeface="Arial" panose="02080604020202020204" pitchFamily="34" charset="0"/>
          <a:ea typeface="+mn-ea"/>
          <a:cs typeface="+mn-cs"/>
        </a:defRPr>
      </a:lvl6pPr>
      <a:lvl7pPr marL="2743200" lvl="6" indent="0" algn="l" defTabSz="914400" eaLnBrk="1" fontAlgn="base" latinLnBrk="0" hangingPunct="1">
        <a:lnSpc>
          <a:spcPct val="100000"/>
        </a:lnSpc>
        <a:spcBef>
          <a:spcPct val="0"/>
        </a:spcBef>
        <a:spcAft>
          <a:spcPct val="0"/>
        </a:spcAft>
        <a:buFont typeface="Arial" panose="02080604020202020204" pitchFamily="34" charset="0"/>
        <a:buNone/>
        <a:defRPr b="0" i="0" u="none" kern="1200" baseline="0">
          <a:solidFill>
            <a:schemeClr val="tx1"/>
          </a:solidFill>
          <a:latin typeface="Arial" panose="02080604020202020204" pitchFamily="34" charset="0"/>
          <a:ea typeface="+mn-ea"/>
          <a:cs typeface="+mn-cs"/>
        </a:defRPr>
      </a:lvl7pPr>
      <a:lvl8pPr marL="3200400" lvl="7" indent="0" algn="l" defTabSz="914400" eaLnBrk="1" fontAlgn="base" latinLnBrk="0" hangingPunct="1">
        <a:lnSpc>
          <a:spcPct val="100000"/>
        </a:lnSpc>
        <a:spcBef>
          <a:spcPct val="0"/>
        </a:spcBef>
        <a:spcAft>
          <a:spcPct val="0"/>
        </a:spcAft>
        <a:buFont typeface="Arial" panose="02080604020202020204" pitchFamily="34" charset="0"/>
        <a:buNone/>
        <a:defRPr b="0" i="0" u="none" kern="1200" baseline="0">
          <a:solidFill>
            <a:schemeClr val="tx1"/>
          </a:solidFill>
          <a:latin typeface="Arial" panose="02080604020202020204" pitchFamily="34" charset="0"/>
          <a:ea typeface="+mn-ea"/>
          <a:cs typeface="+mn-cs"/>
        </a:defRPr>
      </a:lvl8pPr>
      <a:lvl9pPr marL="3657600" lvl="8" indent="0" algn="l" defTabSz="914400" eaLnBrk="1" fontAlgn="base" latinLnBrk="0" hangingPunct="1">
        <a:lnSpc>
          <a:spcPct val="100000"/>
        </a:lnSpc>
        <a:spcBef>
          <a:spcPct val="0"/>
        </a:spcBef>
        <a:spcAft>
          <a:spcPct val="0"/>
        </a:spcAft>
        <a:buFont typeface="Arial" panose="02080604020202020204" pitchFamily="34" charset="0"/>
        <a:buNone/>
        <a:defRPr b="0" i="0" u="none" kern="1200" baseline="0">
          <a:solidFill>
            <a:schemeClr val="tx1"/>
          </a:solidFill>
          <a:latin typeface="Arial" panose="02080604020202020204" pitchFamily="34" charset="0"/>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1.png"/></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1.png"/></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1.png"/></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1.png"/></Relationships>
</file>

<file path=ppt/slides/_rels/slide14.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1.png"/></Relationships>
</file>

<file path=ppt/slides/_rels/slide15.xml.rels><?xml version="1.0" encoding="UTF-8" standalone="yes"?>
<Relationships xmlns="http://schemas.openxmlformats.org/package/2006/relationships"><Relationship Id="rId5" Type="http://schemas.openxmlformats.org/officeDocument/2006/relationships/notesSlide" Target="../notesSlides/notesSlide14.xml"/><Relationship Id="rId4" Type="http://schemas.openxmlformats.org/officeDocument/2006/relationships/slideLayout" Target="../slideLayouts/slideLayout1.xml"/><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image" Target="../media/image8.jpeg"/></Relationships>
</file>

<file path=ppt/slides/_rels/slide16.xml.rels><?xml version="1.0" encoding="UTF-8" standalone="yes"?>
<Relationships xmlns="http://schemas.openxmlformats.org/package/2006/relationships"><Relationship Id="rId5" Type="http://schemas.openxmlformats.org/officeDocument/2006/relationships/notesSlide" Target="../notesSlides/notesSlide15.xml"/><Relationship Id="rId4" Type="http://schemas.openxmlformats.org/officeDocument/2006/relationships/slideLayout" Target="../slideLayouts/slideLayout1.xml"/><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image" Target="../media/image1.png"/></Relationships>
</file>

<file path=ppt/slides/_rels/slide17.xml.rels><?xml version="1.0" encoding="UTF-8" standalone="yes"?>
<Relationships xmlns="http://schemas.openxmlformats.org/package/2006/relationships"><Relationship Id="rId5" Type="http://schemas.openxmlformats.org/officeDocument/2006/relationships/notesSlide" Target="../notesSlides/notesSlide16.xml"/><Relationship Id="rId4" Type="http://schemas.openxmlformats.org/officeDocument/2006/relationships/slideLayout" Target="../slideLayouts/slideLayout1.xml"/><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image" Target="../media/image1.png"/></Relationships>
</file>

<file path=ppt/slides/_rels/slide18.xml.rels><?xml version="1.0" encoding="UTF-8" standalone="yes"?>
<Relationships xmlns="http://schemas.openxmlformats.org/package/2006/relationships"><Relationship Id="rId5" Type="http://schemas.openxmlformats.org/officeDocument/2006/relationships/notesSlide" Target="../notesSlides/notesSlide17.xml"/><Relationship Id="rId4" Type="http://schemas.openxmlformats.org/officeDocument/2006/relationships/slideLayout" Target="../slideLayouts/slideLayout1.xml"/><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image" Target="../media/image1.png"/></Relationships>
</file>

<file path=ppt/slides/_rels/slide19.xml.rels><?xml version="1.0" encoding="UTF-8" standalone="yes"?>
<Relationships xmlns="http://schemas.openxmlformats.org/package/2006/relationships"><Relationship Id="rId5" Type="http://schemas.openxmlformats.org/officeDocument/2006/relationships/notesSlide" Target="../notesSlides/notesSlide18.xml"/><Relationship Id="rId4" Type="http://schemas.openxmlformats.org/officeDocument/2006/relationships/slideLayout" Target="../slideLayouts/slideLayout1.xml"/><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image" Target="../media/image1.png"/></Relationships>
</file>

<file path=ppt/slides/_rels/slide2.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image" Target="../media/image3.jpeg"/></Relationships>
</file>

<file path=ppt/slides/_rels/slide20.xml.rels><?xml version="1.0" encoding="UTF-8" standalone="yes"?>
<Relationships xmlns="http://schemas.openxmlformats.org/package/2006/relationships"><Relationship Id="rId6" Type="http://schemas.openxmlformats.org/officeDocument/2006/relationships/notesSlide" Target="../notesSlides/notesSlide19.xml"/><Relationship Id="rId5" Type="http://schemas.openxmlformats.org/officeDocument/2006/relationships/slideLayout" Target="../slideLayouts/slideLayout1.xml"/><Relationship Id="rId4" Type="http://schemas.openxmlformats.org/officeDocument/2006/relationships/image" Target="../media/image10.png"/><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image" Target="../media/image1.png"/></Relationships>
</file>

<file path=ppt/slides/_rels/slide21.xml.rels><?xml version="1.0" encoding="UTF-8" standalone="yes"?>
<Relationships xmlns="http://schemas.openxmlformats.org/package/2006/relationships"><Relationship Id="rId6" Type="http://schemas.openxmlformats.org/officeDocument/2006/relationships/notesSlide" Target="../notesSlides/notesSlide20.xml"/><Relationship Id="rId5" Type="http://schemas.openxmlformats.org/officeDocument/2006/relationships/slideLayout" Target="../slideLayouts/slideLayout1.xml"/><Relationship Id="rId4" Type="http://schemas.openxmlformats.org/officeDocument/2006/relationships/image" Target="../media/image10.png"/><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image" Target="../media/image1.png"/></Relationships>
</file>

<file path=ppt/slides/_rels/slide22.xml.rels><?xml version="1.0" encoding="UTF-8" standalone="yes"?>
<Relationships xmlns="http://schemas.openxmlformats.org/package/2006/relationships"><Relationship Id="rId5" Type="http://schemas.openxmlformats.org/officeDocument/2006/relationships/notesSlide" Target="../notesSlides/notesSlide21.xml"/><Relationship Id="rId4" Type="http://schemas.openxmlformats.org/officeDocument/2006/relationships/slideLayout" Target="../slideLayouts/slideLayout1.xml"/><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image" Target="../media/image1.png"/></Relationships>
</file>

<file path=ppt/slides/_rels/slide23.xml.rels><?xml version="1.0" encoding="UTF-8" standalone="yes"?>
<Relationships xmlns="http://schemas.openxmlformats.org/package/2006/relationships"><Relationship Id="rId5" Type="http://schemas.openxmlformats.org/officeDocument/2006/relationships/notesSlide" Target="../notesSlides/notesSlide22.xml"/><Relationship Id="rId4" Type="http://schemas.openxmlformats.org/officeDocument/2006/relationships/slideLayout" Target="../slideLayouts/slideLayout1.xml"/><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image" Target="../media/image1.png"/></Relationships>
</file>

<file path=ppt/slides/_rels/slide24.xml.rels><?xml version="1.0" encoding="UTF-8" standalone="yes"?>
<Relationships xmlns="http://schemas.openxmlformats.org/package/2006/relationships"><Relationship Id="rId6" Type="http://schemas.openxmlformats.org/officeDocument/2006/relationships/notesSlide" Target="../notesSlides/notesSlide23.xml"/><Relationship Id="rId5" Type="http://schemas.openxmlformats.org/officeDocument/2006/relationships/slideLayout" Target="../slideLayouts/slideLayout1.xml"/><Relationship Id="rId4" Type="http://schemas.openxmlformats.org/officeDocument/2006/relationships/image" Target="../media/image12.png"/><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image" Target="../media/image1.png"/></Relationships>
</file>

<file path=ppt/slides/_rels/slide25.xml.rels><?xml version="1.0" encoding="UTF-8" standalone="yes"?>
<Relationships xmlns="http://schemas.openxmlformats.org/package/2006/relationships"><Relationship Id="rId6" Type="http://schemas.openxmlformats.org/officeDocument/2006/relationships/notesSlide" Target="../notesSlides/notesSlide24.xml"/><Relationship Id="rId5" Type="http://schemas.openxmlformats.org/officeDocument/2006/relationships/slideLayout" Target="../slideLayouts/slideLayout1.xml"/><Relationship Id="rId4" Type="http://schemas.openxmlformats.org/officeDocument/2006/relationships/image" Target="../media/image12.png"/><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image" Target="../media/image1.png"/></Relationships>
</file>

<file path=ppt/slides/_rels/slide26.xml.rels><?xml version="1.0" encoding="UTF-8" standalone="yes"?>
<Relationships xmlns="http://schemas.openxmlformats.org/package/2006/relationships"><Relationship Id="rId5" Type="http://schemas.openxmlformats.org/officeDocument/2006/relationships/notesSlide" Target="../notesSlides/notesSlide25.xml"/><Relationship Id="rId4" Type="http://schemas.openxmlformats.org/officeDocument/2006/relationships/slideLayout" Target="../slideLayouts/slideLayout1.xml"/><Relationship Id="rId3" Type="http://schemas.openxmlformats.org/officeDocument/2006/relationships/image" Target="../media/image13.png"/><Relationship Id="rId2" Type="http://schemas.openxmlformats.org/officeDocument/2006/relationships/image" Target="../media/image2.png"/><Relationship Id="rId1" Type="http://schemas.openxmlformats.org/officeDocument/2006/relationships/image" Target="../media/image1.png"/></Relationships>
</file>

<file path=ppt/slides/_rels/slide27.xml.rels><?xml version="1.0" encoding="UTF-8" standalone="yes"?>
<Relationships xmlns="http://schemas.openxmlformats.org/package/2006/relationships"><Relationship Id="rId6" Type="http://schemas.openxmlformats.org/officeDocument/2006/relationships/notesSlide" Target="../notesSlides/notesSlide26.xml"/><Relationship Id="rId5" Type="http://schemas.openxmlformats.org/officeDocument/2006/relationships/slideLayout" Target="../slideLayouts/slideLayout1.xml"/><Relationship Id="rId4" Type="http://schemas.openxmlformats.org/officeDocument/2006/relationships/image" Target="../media/image14.png"/><Relationship Id="rId3" Type="http://schemas.openxmlformats.org/officeDocument/2006/relationships/image" Target="../media/image13.png"/><Relationship Id="rId2" Type="http://schemas.openxmlformats.org/officeDocument/2006/relationships/image" Target="../media/image2.png"/><Relationship Id="rId1" Type="http://schemas.openxmlformats.org/officeDocument/2006/relationships/image" Target="../media/image1.png"/></Relationships>
</file>

<file path=ppt/slides/_rels/slide28.xml.rels><?xml version="1.0" encoding="UTF-8" standalone="yes"?>
<Relationships xmlns="http://schemas.openxmlformats.org/package/2006/relationships"><Relationship Id="rId6" Type="http://schemas.openxmlformats.org/officeDocument/2006/relationships/notesSlide" Target="../notesSlides/notesSlide27.xml"/><Relationship Id="rId5" Type="http://schemas.openxmlformats.org/officeDocument/2006/relationships/slideLayout" Target="../slideLayouts/slideLayout1.xml"/><Relationship Id="rId4" Type="http://schemas.openxmlformats.org/officeDocument/2006/relationships/image" Target="../media/image14.png"/><Relationship Id="rId3" Type="http://schemas.openxmlformats.org/officeDocument/2006/relationships/image" Target="../media/image13.png"/><Relationship Id="rId2" Type="http://schemas.openxmlformats.org/officeDocument/2006/relationships/image" Target="../media/image2.png"/><Relationship Id="rId1" Type="http://schemas.openxmlformats.org/officeDocument/2006/relationships/image" Target="../media/image1.png"/></Relationships>
</file>

<file path=ppt/slides/_rels/slide29.xml.rels><?xml version="1.0" encoding="UTF-8" standalone="yes"?>
<Relationships xmlns="http://schemas.openxmlformats.org/package/2006/relationships"><Relationship Id="rId5" Type="http://schemas.openxmlformats.org/officeDocument/2006/relationships/notesSlide" Target="../notesSlides/notesSlide28.xml"/><Relationship Id="rId4" Type="http://schemas.openxmlformats.org/officeDocument/2006/relationships/slideLayout" Target="../slideLayouts/slideLayout1.xml"/><Relationship Id="rId3" Type="http://schemas.openxmlformats.org/officeDocument/2006/relationships/image" Target="../media/image15.png"/><Relationship Id="rId2" Type="http://schemas.openxmlformats.org/officeDocument/2006/relationships/image" Target="../media/image2.png"/><Relationship Id="rId1" Type="http://schemas.openxmlformats.org/officeDocument/2006/relationships/image" Target="../media/image1.png"/></Relationships>
</file>

<file path=ppt/slides/_rels/slide3.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1.png"/></Relationships>
</file>

<file path=ppt/slides/_rels/slide30.xml.rels><?xml version="1.0" encoding="UTF-8" standalone="yes"?>
<Relationships xmlns="http://schemas.openxmlformats.org/package/2006/relationships"><Relationship Id="rId5" Type="http://schemas.openxmlformats.org/officeDocument/2006/relationships/notesSlide" Target="../notesSlides/notesSlide29.xml"/><Relationship Id="rId4" Type="http://schemas.openxmlformats.org/officeDocument/2006/relationships/slideLayout" Target="../slideLayouts/slideLayout1.xml"/><Relationship Id="rId3" Type="http://schemas.openxmlformats.org/officeDocument/2006/relationships/image" Target="../media/image16.png"/><Relationship Id="rId2" Type="http://schemas.openxmlformats.org/officeDocument/2006/relationships/image" Target="../media/image2.png"/><Relationship Id="rId1" Type="http://schemas.openxmlformats.org/officeDocument/2006/relationships/image" Target="../media/image1.png"/></Relationships>
</file>

<file path=ppt/slides/_rels/slide31.xml.rels><?xml version="1.0" encoding="UTF-8" standalone="yes"?>
<Relationships xmlns="http://schemas.openxmlformats.org/package/2006/relationships"><Relationship Id="rId5" Type="http://schemas.openxmlformats.org/officeDocument/2006/relationships/notesSlide" Target="../notesSlides/notesSlide30.xml"/><Relationship Id="rId4" Type="http://schemas.openxmlformats.org/officeDocument/2006/relationships/slideLayout" Target="../slideLayouts/slideLayout1.xml"/><Relationship Id="rId3" Type="http://schemas.openxmlformats.org/officeDocument/2006/relationships/image" Target="../media/image17.png"/><Relationship Id="rId2" Type="http://schemas.openxmlformats.org/officeDocument/2006/relationships/image" Target="../media/image2.png"/><Relationship Id="rId1" Type="http://schemas.openxmlformats.org/officeDocument/2006/relationships/image" Target="../media/image1.png"/></Relationships>
</file>

<file path=ppt/slides/_rels/slide32.xml.rels><?xml version="1.0" encoding="UTF-8" standalone="yes"?>
<Relationships xmlns="http://schemas.openxmlformats.org/package/2006/relationships"><Relationship Id="rId5" Type="http://schemas.openxmlformats.org/officeDocument/2006/relationships/notesSlide" Target="../notesSlides/notesSlide31.xml"/><Relationship Id="rId4" Type="http://schemas.openxmlformats.org/officeDocument/2006/relationships/slideLayout" Target="../slideLayouts/slideLayout1.xml"/><Relationship Id="rId3" Type="http://schemas.openxmlformats.org/officeDocument/2006/relationships/image" Target="../media/image17.png"/><Relationship Id="rId2" Type="http://schemas.openxmlformats.org/officeDocument/2006/relationships/image" Target="../media/image2.png"/><Relationship Id="rId1" Type="http://schemas.openxmlformats.org/officeDocument/2006/relationships/image" Target="../media/image1.png"/></Relationships>
</file>

<file path=ppt/slides/_rels/slide33.xml.rels><?xml version="1.0" encoding="UTF-8" standalone="yes"?>
<Relationships xmlns="http://schemas.openxmlformats.org/package/2006/relationships"><Relationship Id="rId5" Type="http://schemas.openxmlformats.org/officeDocument/2006/relationships/notesSlide" Target="../notesSlides/notesSlide32.xml"/><Relationship Id="rId4" Type="http://schemas.openxmlformats.org/officeDocument/2006/relationships/slideLayout" Target="../slideLayouts/slideLayout1.xml"/><Relationship Id="rId3" Type="http://schemas.openxmlformats.org/officeDocument/2006/relationships/image" Target="../media/image17.png"/><Relationship Id="rId2" Type="http://schemas.openxmlformats.org/officeDocument/2006/relationships/image" Target="../media/image2.png"/><Relationship Id="rId1" Type="http://schemas.openxmlformats.org/officeDocument/2006/relationships/image" Target="../media/image1.png"/></Relationships>
</file>

<file path=ppt/slides/_rels/slide34.xml.rels><?xml version="1.0" encoding="UTF-8" standalone="yes"?>
<Relationships xmlns="http://schemas.openxmlformats.org/package/2006/relationships"><Relationship Id="rId5" Type="http://schemas.openxmlformats.org/officeDocument/2006/relationships/notesSlide" Target="../notesSlides/notesSlide33.xml"/><Relationship Id="rId4" Type="http://schemas.openxmlformats.org/officeDocument/2006/relationships/slideLayout" Target="../slideLayouts/slideLayout1.xml"/><Relationship Id="rId3" Type="http://schemas.openxmlformats.org/officeDocument/2006/relationships/image" Target="../media/image18.png"/><Relationship Id="rId2" Type="http://schemas.openxmlformats.org/officeDocument/2006/relationships/image" Target="../media/image2.png"/><Relationship Id="rId1" Type="http://schemas.openxmlformats.org/officeDocument/2006/relationships/image" Target="../media/image1.png"/></Relationships>
</file>

<file path=ppt/slides/_rels/slide35.xml.rels><?xml version="1.0" encoding="UTF-8" standalone="yes"?>
<Relationships xmlns="http://schemas.openxmlformats.org/package/2006/relationships"><Relationship Id="rId5" Type="http://schemas.openxmlformats.org/officeDocument/2006/relationships/notesSlide" Target="../notesSlides/notesSlide34.xml"/><Relationship Id="rId4" Type="http://schemas.openxmlformats.org/officeDocument/2006/relationships/slideLayout" Target="../slideLayouts/slideLayout1.xml"/><Relationship Id="rId3" Type="http://schemas.openxmlformats.org/officeDocument/2006/relationships/image" Target="../media/image19.png"/><Relationship Id="rId2" Type="http://schemas.openxmlformats.org/officeDocument/2006/relationships/image" Target="../media/image2.png"/><Relationship Id="rId1" Type="http://schemas.openxmlformats.org/officeDocument/2006/relationships/image" Target="../media/image1.png"/></Relationships>
</file>

<file path=ppt/slides/_rels/slide36.xml.rels><?xml version="1.0" encoding="UTF-8" standalone="yes"?>
<Relationships xmlns="http://schemas.openxmlformats.org/package/2006/relationships"><Relationship Id="rId5" Type="http://schemas.openxmlformats.org/officeDocument/2006/relationships/notesSlide" Target="../notesSlides/notesSlide35.xml"/><Relationship Id="rId4" Type="http://schemas.openxmlformats.org/officeDocument/2006/relationships/slideLayout" Target="../slideLayouts/slideLayout1.xml"/><Relationship Id="rId3" Type="http://schemas.openxmlformats.org/officeDocument/2006/relationships/image" Target="../media/image20.png"/><Relationship Id="rId2" Type="http://schemas.openxmlformats.org/officeDocument/2006/relationships/image" Target="../media/image2.png"/><Relationship Id="rId1" Type="http://schemas.openxmlformats.org/officeDocument/2006/relationships/image" Target="../media/image1.png"/></Relationships>
</file>

<file path=ppt/slides/_rels/slide37.xml.rels><?xml version="1.0" encoding="UTF-8" standalone="yes"?>
<Relationships xmlns="http://schemas.openxmlformats.org/package/2006/relationships"><Relationship Id="rId5" Type="http://schemas.openxmlformats.org/officeDocument/2006/relationships/notesSlide" Target="../notesSlides/notesSlide36.xml"/><Relationship Id="rId4" Type="http://schemas.openxmlformats.org/officeDocument/2006/relationships/slideLayout" Target="../slideLayouts/slideLayout1.xml"/><Relationship Id="rId3" Type="http://schemas.openxmlformats.org/officeDocument/2006/relationships/image" Target="../media/image21.png"/><Relationship Id="rId2" Type="http://schemas.openxmlformats.org/officeDocument/2006/relationships/image" Target="../media/image2.png"/><Relationship Id="rId1" Type="http://schemas.openxmlformats.org/officeDocument/2006/relationships/image" Target="../media/image1.png"/></Relationships>
</file>

<file path=ppt/slides/_rels/slide38.xml.rels><?xml version="1.0" encoding="UTF-8" standalone="yes"?>
<Relationships xmlns="http://schemas.openxmlformats.org/package/2006/relationships"><Relationship Id="rId5" Type="http://schemas.openxmlformats.org/officeDocument/2006/relationships/notesSlide" Target="../notesSlides/notesSlide37.xml"/><Relationship Id="rId4" Type="http://schemas.openxmlformats.org/officeDocument/2006/relationships/slideLayout" Target="../slideLayouts/slideLayout1.xml"/><Relationship Id="rId3" Type="http://schemas.openxmlformats.org/officeDocument/2006/relationships/image" Target="../media/image22.png"/><Relationship Id="rId2" Type="http://schemas.openxmlformats.org/officeDocument/2006/relationships/image" Target="../media/image2.png"/><Relationship Id="rId1" Type="http://schemas.openxmlformats.org/officeDocument/2006/relationships/image" Target="../media/image1.png"/></Relationships>
</file>

<file path=ppt/slides/_rels/slide39.xml.rels><?xml version="1.0" encoding="UTF-8" standalone="yes"?>
<Relationships xmlns="http://schemas.openxmlformats.org/package/2006/relationships"><Relationship Id="rId5" Type="http://schemas.openxmlformats.org/officeDocument/2006/relationships/notesSlide" Target="../notesSlides/notesSlide38.xml"/><Relationship Id="rId4" Type="http://schemas.openxmlformats.org/officeDocument/2006/relationships/slideLayout" Target="../slideLayouts/slideLayout1.xml"/><Relationship Id="rId3" Type="http://schemas.openxmlformats.org/officeDocument/2006/relationships/image" Target="../media/image23.png"/><Relationship Id="rId2" Type="http://schemas.openxmlformats.org/officeDocument/2006/relationships/image" Target="../media/image2.png"/><Relationship Id="rId1" Type="http://schemas.openxmlformats.org/officeDocument/2006/relationships/image" Target="../media/image1.png"/></Relationships>
</file>

<file path=ppt/slides/_rels/slide4.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1.xml"/><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image" Target="../media/image4.jpeg"/></Relationships>
</file>

<file path=ppt/slides/_rels/slide40.xml.rels><?xml version="1.0" encoding="UTF-8" standalone="yes"?>
<Relationships xmlns="http://schemas.openxmlformats.org/package/2006/relationships"><Relationship Id="rId4" Type="http://schemas.openxmlformats.org/officeDocument/2006/relationships/notesSlide" Target="../notesSlides/notesSlide39.xml"/><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1.png"/></Relationships>
</file>

<file path=ppt/slides/_rels/slide41.xml.rels><?xml version="1.0" encoding="UTF-8" standalone="yes"?>
<Relationships xmlns="http://schemas.openxmlformats.org/package/2006/relationships"><Relationship Id="rId5" Type="http://schemas.openxmlformats.org/officeDocument/2006/relationships/notesSlide" Target="../notesSlides/notesSlide40.xml"/><Relationship Id="rId4" Type="http://schemas.openxmlformats.org/officeDocument/2006/relationships/slideLayout" Target="../slideLayouts/slideLayout1.xml"/><Relationship Id="rId3" Type="http://schemas.openxmlformats.org/officeDocument/2006/relationships/image" Target="../media/image24.png"/><Relationship Id="rId2" Type="http://schemas.openxmlformats.org/officeDocument/2006/relationships/image" Target="../media/image2.png"/><Relationship Id="rId1" Type="http://schemas.openxmlformats.org/officeDocument/2006/relationships/image" Target="../media/image1.png"/></Relationships>
</file>

<file path=ppt/slides/_rels/slide42.xml.rels><?xml version="1.0" encoding="UTF-8" standalone="yes"?>
<Relationships xmlns="http://schemas.openxmlformats.org/package/2006/relationships"><Relationship Id="rId5" Type="http://schemas.openxmlformats.org/officeDocument/2006/relationships/notesSlide" Target="../notesSlides/notesSlide41.xml"/><Relationship Id="rId4" Type="http://schemas.openxmlformats.org/officeDocument/2006/relationships/slideLayout" Target="../slideLayouts/slideLayout1.xml"/><Relationship Id="rId3" Type="http://schemas.openxmlformats.org/officeDocument/2006/relationships/image" Target="../media/image25.png"/><Relationship Id="rId2" Type="http://schemas.openxmlformats.org/officeDocument/2006/relationships/image" Target="../media/image2.png"/><Relationship Id="rId1" Type="http://schemas.openxmlformats.org/officeDocument/2006/relationships/image" Target="../media/image1.png"/></Relationships>
</file>

<file path=ppt/slides/_rels/slide43.xml.rels><?xml version="1.0" encoding="UTF-8" standalone="yes"?>
<Relationships xmlns="http://schemas.openxmlformats.org/package/2006/relationships"><Relationship Id="rId5" Type="http://schemas.openxmlformats.org/officeDocument/2006/relationships/notesSlide" Target="../notesSlides/notesSlide42.xml"/><Relationship Id="rId4" Type="http://schemas.openxmlformats.org/officeDocument/2006/relationships/slideLayout" Target="../slideLayouts/slideLayout1.xml"/><Relationship Id="rId3" Type="http://schemas.openxmlformats.org/officeDocument/2006/relationships/image" Target="../media/image26.png"/><Relationship Id="rId2" Type="http://schemas.openxmlformats.org/officeDocument/2006/relationships/image" Target="../media/image2.png"/><Relationship Id="rId1" Type="http://schemas.openxmlformats.org/officeDocument/2006/relationships/image" Target="../media/image1.png"/></Relationships>
</file>

<file path=ppt/slides/_rels/slide44.xml.rels><?xml version="1.0" encoding="UTF-8" standalone="yes"?>
<Relationships xmlns="http://schemas.openxmlformats.org/package/2006/relationships"><Relationship Id="rId5" Type="http://schemas.openxmlformats.org/officeDocument/2006/relationships/notesSlide" Target="../notesSlides/notesSlide43.xml"/><Relationship Id="rId4" Type="http://schemas.openxmlformats.org/officeDocument/2006/relationships/slideLayout" Target="../slideLayouts/slideLayout1.xml"/><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image" Target="../media/image27.jpeg"/></Relationships>
</file>

<file path=ppt/slides/_rels/slide45.xml.rels><?xml version="1.0" encoding="UTF-8" standalone="yes"?>
<Relationships xmlns="http://schemas.openxmlformats.org/package/2006/relationships"><Relationship Id="rId4" Type="http://schemas.openxmlformats.org/officeDocument/2006/relationships/notesSlide" Target="../notesSlides/notesSlide44.xml"/><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1.png"/></Relationships>
</file>

<file path=ppt/slides/_rels/slide46.xml.rels><?xml version="1.0" encoding="UTF-8" standalone="yes"?>
<Relationships xmlns="http://schemas.openxmlformats.org/package/2006/relationships"><Relationship Id="rId9" Type="http://schemas.openxmlformats.org/officeDocument/2006/relationships/notesSlide" Target="../notesSlides/notesSlide45.xml"/><Relationship Id="rId8" Type="http://schemas.openxmlformats.org/officeDocument/2006/relationships/slideLayout" Target="../slideLayouts/slideLayout1.xml"/><Relationship Id="rId7" Type="http://schemas.microsoft.com/office/2007/relationships/diagramDrawing" Target="../diagrams/drawing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 Id="rId3" Type="http://schemas.openxmlformats.org/officeDocument/2006/relationships/diagramData" Target="../diagrams/data2.xml"/><Relationship Id="rId2" Type="http://schemas.openxmlformats.org/officeDocument/2006/relationships/image" Target="../media/image2.png"/><Relationship Id="rId1" Type="http://schemas.openxmlformats.org/officeDocument/2006/relationships/image" Target="../media/image1.png"/></Relationships>
</file>

<file path=ppt/slides/_rels/slide47.xml.rels><?xml version="1.0" encoding="UTF-8" standalone="yes"?>
<Relationships xmlns="http://schemas.openxmlformats.org/package/2006/relationships"><Relationship Id="rId4" Type="http://schemas.openxmlformats.org/officeDocument/2006/relationships/notesSlide" Target="../notesSlides/notesSlide46.xml"/><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1.png"/></Relationships>
</file>

<file path=ppt/slides/_rels/slide48.xml.rels><?xml version="1.0" encoding="UTF-8" standalone="yes"?>
<Relationships xmlns="http://schemas.openxmlformats.org/package/2006/relationships"><Relationship Id="rId5" Type="http://schemas.openxmlformats.org/officeDocument/2006/relationships/notesSlide" Target="../notesSlides/notesSlide47.xml"/><Relationship Id="rId4" Type="http://schemas.openxmlformats.org/officeDocument/2006/relationships/slideLayout" Target="../slideLayouts/slideLayout1.xml"/><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image" Target="../media/image28.jpeg"/></Relationships>
</file>

<file path=ppt/slides/_rels/slide49.xml.rels><?xml version="1.0" encoding="UTF-8" standalone="yes"?>
<Relationships xmlns="http://schemas.openxmlformats.org/package/2006/relationships"><Relationship Id="rId5" Type="http://schemas.openxmlformats.org/officeDocument/2006/relationships/notesSlide" Target="../notesSlides/notesSlide48.xml"/><Relationship Id="rId4" Type="http://schemas.openxmlformats.org/officeDocument/2006/relationships/slideLayout" Target="../slideLayouts/slideLayout1.xml"/><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image" Target="../media/image29.jpeg"/></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1.png"/></Relationships>
</file>

<file path=ppt/slides/_rels/slide50.xml.rels><?xml version="1.0" encoding="UTF-8" standalone="yes"?>
<Relationships xmlns="http://schemas.openxmlformats.org/package/2006/relationships"><Relationship Id="rId4" Type="http://schemas.openxmlformats.org/officeDocument/2006/relationships/notesSlide" Target="../notesSlides/notesSlide49.xml"/><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1.png"/></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1.png"/></Relationships>
</file>

<file path=ppt/slides/_rels/slide7.xml.rels><?xml version="1.0" encoding="UTF-8" standalone="yes"?>
<Relationships xmlns="http://schemas.openxmlformats.org/package/2006/relationships"><Relationship Id="rId6" Type="http://schemas.openxmlformats.org/officeDocument/2006/relationships/notesSlide" Target="../notesSlides/notesSlide6.xml"/><Relationship Id="rId5" Type="http://schemas.openxmlformats.org/officeDocument/2006/relationships/slideLayout" Target="../slideLayouts/slideLayout1.xml"/><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image" Target="../media/image1.png"/></Relationships>
</file>

<file path=ppt/slides/_rels/slide8.xml.rels><?xml version="1.0" encoding="UTF-8" standalone="yes"?>
<Relationships xmlns="http://schemas.openxmlformats.org/package/2006/relationships"><Relationship Id="rId9" Type="http://schemas.openxmlformats.org/officeDocument/2006/relationships/notesSlide" Target="../notesSlides/notesSlide7.xml"/><Relationship Id="rId8" Type="http://schemas.openxmlformats.org/officeDocument/2006/relationships/slideLayout" Target="../slideLayouts/slideLayout1.xml"/><Relationship Id="rId7" Type="http://schemas.microsoft.com/office/2007/relationships/diagramDrawing" Target="../diagrams/drawing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3" Type="http://schemas.openxmlformats.org/officeDocument/2006/relationships/diagramData" Target="../diagrams/data1.xml"/><Relationship Id="rId2" Type="http://schemas.openxmlformats.org/officeDocument/2006/relationships/image" Target="../media/image2.png"/><Relationship Id="rId1" Type="http://schemas.openxmlformats.org/officeDocument/2006/relationships/image" Target="../media/image1.png"/></Relationships>
</file>

<file path=ppt/slides/_rels/slide9.xml.rels><?xml version="1.0" encoding="UTF-8" standalone="yes"?>
<Relationships xmlns="http://schemas.openxmlformats.org/package/2006/relationships"><Relationship Id="rId5" Type="http://schemas.openxmlformats.org/officeDocument/2006/relationships/notesSlide" Target="../notesSlides/notesSlide8.xml"/><Relationship Id="rId4" Type="http://schemas.openxmlformats.org/officeDocument/2006/relationships/slideLayout" Target="../slideLayouts/slideLayout1.xml"/><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image" Target="../media/image7.jpeg"/></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p:sp>
        <p:nvSpPr>
          <p:cNvPr id="10" name="Rectangles 9"/>
          <p:cNvSpPr/>
          <p:nvPr/>
        </p:nvSpPr>
        <p:spPr>
          <a:xfrm>
            <a:off x="-8890" y="-26035"/>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 name="Rectangles 10"/>
          <p:cNvSpPr/>
          <p:nvPr/>
        </p:nvSpPr>
        <p:spPr>
          <a:xfrm rot="5400000">
            <a:off x="5954395" y="603631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2" name="Rectangles 11"/>
          <p:cNvSpPr/>
          <p:nvPr/>
        </p:nvSpPr>
        <p:spPr>
          <a:xfrm>
            <a:off x="-53975" y="668274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16" name="Picture 15" descr="one-step-logo"/>
          <p:cNvPicPr>
            <a:picLocks noChangeAspect="1"/>
          </p:cNvPicPr>
          <p:nvPr/>
        </p:nvPicPr>
        <p:blipFill>
          <a:blip r:embed="rId1"/>
          <a:stretch>
            <a:fillRect/>
          </a:stretch>
        </p:blipFill>
        <p:spPr>
          <a:xfrm>
            <a:off x="1891030" y="5990590"/>
            <a:ext cx="1266825" cy="483870"/>
          </a:xfrm>
          <a:prstGeom prst="rect">
            <a:avLst/>
          </a:prstGeom>
        </p:spPr>
      </p:pic>
      <p:pic>
        <p:nvPicPr>
          <p:cNvPr id="17" name="Picture 3" descr="Description: \\MICROSERVER\Mediastore\My Documents\My Documents\Logical View\Branding\Logo White.png"/>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a:xfrm>
            <a:off x="148590" y="5866765"/>
            <a:ext cx="1531620" cy="731520"/>
          </a:xfrm>
          <a:prstGeom prst="rect">
            <a:avLst/>
          </a:prstGeom>
          <a:noFill/>
        </p:spPr>
      </p:pic>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 name="Rectangles 9"/>
          <p:cNvSpPr/>
          <p:nvPr/>
        </p:nvSpPr>
        <p:spPr>
          <a:xfrm>
            <a:off x="-8890" y="-26035"/>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 name="Rectangles 10"/>
          <p:cNvSpPr/>
          <p:nvPr/>
        </p:nvSpPr>
        <p:spPr>
          <a:xfrm rot="5400000">
            <a:off x="5954395" y="603631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2" name="Rectangles 11"/>
          <p:cNvSpPr/>
          <p:nvPr/>
        </p:nvSpPr>
        <p:spPr>
          <a:xfrm>
            <a:off x="-53975" y="668274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16" name="Picture 15" descr="one-step-logo"/>
          <p:cNvPicPr>
            <a:picLocks noChangeAspect="1"/>
          </p:cNvPicPr>
          <p:nvPr/>
        </p:nvPicPr>
        <p:blipFill>
          <a:blip r:embed="rId1"/>
          <a:stretch>
            <a:fillRect/>
          </a:stretch>
        </p:blipFill>
        <p:spPr>
          <a:xfrm>
            <a:off x="1891030" y="5990590"/>
            <a:ext cx="1266825" cy="483870"/>
          </a:xfrm>
          <a:prstGeom prst="rect">
            <a:avLst/>
          </a:prstGeom>
        </p:spPr>
      </p:pic>
      <p:pic>
        <p:nvPicPr>
          <p:cNvPr id="17" name="Picture 3" descr="Description: \\MICROSERVER\Mediastore\My Documents\My Documents\Logical View\Branding\Logo White.png"/>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a:xfrm>
            <a:off x="148590" y="5866765"/>
            <a:ext cx="1531620" cy="731520"/>
          </a:xfrm>
          <a:prstGeom prst="rect">
            <a:avLst/>
          </a:prstGeom>
          <a:noFill/>
        </p:spPr>
      </p:pic>
      <p:sp>
        <p:nvSpPr>
          <p:cNvPr id="3" name="Text Box 2"/>
          <p:cNvSpPr txBox="1"/>
          <p:nvPr/>
        </p:nvSpPr>
        <p:spPr>
          <a:xfrm>
            <a:off x="-635" y="149225"/>
            <a:ext cx="12192000" cy="922020"/>
          </a:xfrm>
          <a:prstGeom prst="rect">
            <a:avLst/>
          </a:prstGeom>
          <a:noFill/>
        </p:spPr>
        <p:txBody>
          <a:bodyPr wrap="square" rtlCol="0">
            <a:spAutoFit/>
          </a:bodyPr>
          <a:p>
            <a:pPr algn="ctr">
              <a:lnSpc>
                <a:spcPct val="100000"/>
              </a:lnSpc>
            </a:pPr>
            <a:r>
              <a:rPr lang="en-US" sz="5400">
                <a:solidFill>
                  <a:srgbClr val="EBCED5"/>
                </a:solidFill>
                <a:latin typeface="FreeSans" panose="020B0504020202020204" charset="0"/>
                <a:cs typeface="FreeSans" panose="020B0504020202020204" charset="0"/>
              </a:rPr>
              <a:t>Dynamic vs Static Sites</a:t>
            </a:r>
            <a:endParaRPr lang="en-US" sz="5400">
              <a:solidFill>
                <a:srgbClr val="EBCED5"/>
              </a:solidFill>
              <a:latin typeface="FreeSans" panose="020B0504020202020204" charset="0"/>
              <a:cs typeface="FreeSans" panose="020B0504020202020204" charset="0"/>
            </a:endParaRPr>
          </a:p>
        </p:txBody>
      </p:sp>
      <p:sp>
        <p:nvSpPr>
          <p:cNvPr id="2" name="Text Box 1"/>
          <p:cNvSpPr txBox="1"/>
          <p:nvPr/>
        </p:nvSpPr>
        <p:spPr>
          <a:xfrm>
            <a:off x="734695" y="1166495"/>
            <a:ext cx="10722610" cy="1198880"/>
          </a:xfrm>
          <a:prstGeom prst="rect">
            <a:avLst/>
          </a:prstGeom>
          <a:noFill/>
        </p:spPr>
        <p:txBody>
          <a:bodyPr wrap="square" rtlCol="0">
            <a:spAutoFit/>
          </a:bodyPr>
          <a:p>
            <a:r>
              <a:rPr lang="en-US">
                <a:solidFill>
                  <a:schemeClr val="bg1"/>
                </a:solidFill>
                <a:latin typeface="FreeSans" panose="020B0504020202020204" charset="0"/>
                <a:cs typeface="FreeSans" panose="020B0504020202020204" charset="0"/>
              </a:rPr>
              <a:t>Dynamic websites are “database-backend sites with dynamically generated content” (O’Reilly, 2007, p.18)</a:t>
            </a:r>
            <a:endParaRPr lang="en-US">
              <a:solidFill>
                <a:schemeClr val="bg1"/>
              </a:solidFill>
              <a:latin typeface="FreeSans" panose="020B0504020202020204" charset="0"/>
              <a:cs typeface="FreeSans" panose="020B0504020202020204" charset="0"/>
            </a:endParaRPr>
          </a:p>
          <a:p>
            <a:endParaRPr lang="en-US">
              <a:solidFill>
                <a:schemeClr val="bg1"/>
              </a:solidFill>
              <a:latin typeface="FreeSans" panose="020B0504020202020204" charset="0"/>
              <a:cs typeface="FreeSans" panose="020B0504020202020204" charset="0"/>
            </a:endParaRPr>
          </a:p>
          <a:p>
            <a:r>
              <a:rPr lang="en-US">
                <a:solidFill>
                  <a:schemeClr val="bg1"/>
                </a:solidFill>
                <a:latin typeface="FreeSans" panose="020B0504020202020204" charset="0"/>
                <a:cs typeface="FreeSans" panose="020B0504020202020204" charset="0"/>
              </a:rPr>
              <a:t>This means that all/some users can see different data/information on the site. This can be dynamically updated and (relatively) easy to chage/update by admins</a:t>
            </a:r>
            <a:endParaRPr lang="en-US">
              <a:solidFill>
                <a:schemeClr val="bg1"/>
              </a:solidFill>
              <a:latin typeface="FreeSans" panose="020B0504020202020204" charset="0"/>
              <a:cs typeface="FreeSans" panose="020B0504020202020204" charset="0"/>
            </a:endParaRPr>
          </a:p>
        </p:txBody>
      </p:sp>
    </p:spTree>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 name="Rectangles 9"/>
          <p:cNvSpPr/>
          <p:nvPr/>
        </p:nvSpPr>
        <p:spPr>
          <a:xfrm>
            <a:off x="-8890" y="-26035"/>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 name="Rectangles 10"/>
          <p:cNvSpPr/>
          <p:nvPr/>
        </p:nvSpPr>
        <p:spPr>
          <a:xfrm rot="5400000">
            <a:off x="5954395" y="603631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2" name="Rectangles 11"/>
          <p:cNvSpPr/>
          <p:nvPr/>
        </p:nvSpPr>
        <p:spPr>
          <a:xfrm>
            <a:off x="-53975" y="668274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16" name="Picture 15" descr="one-step-logo"/>
          <p:cNvPicPr>
            <a:picLocks noChangeAspect="1"/>
          </p:cNvPicPr>
          <p:nvPr/>
        </p:nvPicPr>
        <p:blipFill>
          <a:blip r:embed="rId1"/>
          <a:stretch>
            <a:fillRect/>
          </a:stretch>
        </p:blipFill>
        <p:spPr>
          <a:xfrm>
            <a:off x="1891030" y="5990590"/>
            <a:ext cx="1266825" cy="483870"/>
          </a:xfrm>
          <a:prstGeom prst="rect">
            <a:avLst/>
          </a:prstGeom>
        </p:spPr>
      </p:pic>
      <p:pic>
        <p:nvPicPr>
          <p:cNvPr id="17" name="Picture 3" descr="Description: \\MICROSERVER\Mediastore\My Documents\My Documents\Logical View\Branding\Logo White.png"/>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a:xfrm>
            <a:off x="148590" y="5866765"/>
            <a:ext cx="1531620" cy="731520"/>
          </a:xfrm>
          <a:prstGeom prst="rect">
            <a:avLst/>
          </a:prstGeom>
          <a:noFill/>
        </p:spPr>
      </p:pic>
      <p:sp>
        <p:nvSpPr>
          <p:cNvPr id="3" name="Text Box 2"/>
          <p:cNvSpPr txBox="1"/>
          <p:nvPr/>
        </p:nvSpPr>
        <p:spPr>
          <a:xfrm>
            <a:off x="-635" y="149225"/>
            <a:ext cx="12192000" cy="922020"/>
          </a:xfrm>
          <a:prstGeom prst="rect">
            <a:avLst/>
          </a:prstGeom>
          <a:noFill/>
        </p:spPr>
        <p:txBody>
          <a:bodyPr wrap="square" rtlCol="0">
            <a:spAutoFit/>
          </a:bodyPr>
          <a:p>
            <a:pPr algn="ctr">
              <a:lnSpc>
                <a:spcPct val="100000"/>
              </a:lnSpc>
            </a:pPr>
            <a:r>
              <a:rPr lang="en-US" sz="5400">
                <a:solidFill>
                  <a:srgbClr val="EBCED5"/>
                </a:solidFill>
                <a:latin typeface="FreeSans" panose="020B0504020202020204" charset="0"/>
                <a:cs typeface="FreeSans" panose="020B0504020202020204" charset="0"/>
              </a:rPr>
              <a:t>Accessibility</a:t>
            </a:r>
            <a:endParaRPr lang="en-US" sz="5400">
              <a:solidFill>
                <a:srgbClr val="EBCED5"/>
              </a:solidFill>
              <a:latin typeface="FreeSans" panose="020B0504020202020204" charset="0"/>
              <a:cs typeface="FreeSans" panose="020B0504020202020204" charset="0"/>
            </a:endParaRPr>
          </a:p>
        </p:txBody>
      </p:sp>
      <p:sp>
        <p:nvSpPr>
          <p:cNvPr id="2" name="Text Box 1"/>
          <p:cNvSpPr txBox="1"/>
          <p:nvPr/>
        </p:nvSpPr>
        <p:spPr>
          <a:xfrm>
            <a:off x="344805" y="1733550"/>
            <a:ext cx="11500485" cy="3415030"/>
          </a:xfrm>
          <a:prstGeom prst="rect">
            <a:avLst/>
          </a:prstGeom>
          <a:noFill/>
        </p:spPr>
        <p:txBody>
          <a:bodyPr wrap="square" rtlCol="0">
            <a:spAutoFit/>
          </a:bodyPr>
          <a:p>
            <a:r>
              <a:rPr lang="en-US">
                <a:solidFill>
                  <a:schemeClr val="bg1"/>
                </a:solidFill>
                <a:latin typeface="FreeSans" panose="020B0504020202020204" charset="0"/>
                <a:cs typeface="FreeSans" panose="020B0504020202020204" charset="0"/>
              </a:rPr>
              <a:t>Accessibilty is a very important thing to consider when building a website.</a:t>
            </a:r>
            <a:endParaRPr lang="en-US">
              <a:solidFill>
                <a:schemeClr val="bg1"/>
              </a:solidFill>
              <a:latin typeface="FreeSans" panose="020B0504020202020204" charset="0"/>
              <a:cs typeface="FreeSans" panose="020B0504020202020204" charset="0"/>
            </a:endParaRPr>
          </a:p>
          <a:p>
            <a:r>
              <a:rPr lang="en-US">
                <a:solidFill>
                  <a:schemeClr val="bg1"/>
                </a:solidFill>
                <a:latin typeface="FreeSans" panose="020B0504020202020204" charset="0"/>
                <a:cs typeface="FreeSans" panose="020B0504020202020204" charset="0"/>
              </a:rPr>
              <a:t>You want anyone to be able to access/use your site and that means you have to make it accessible even if they have disabilities or impairments that could make it difficult for them to be able to use the web</a:t>
            </a:r>
            <a:endParaRPr lang="en-US">
              <a:solidFill>
                <a:schemeClr val="bg1"/>
              </a:solidFill>
              <a:latin typeface="FreeSans" panose="020B0504020202020204" charset="0"/>
              <a:cs typeface="FreeSans" panose="020B0504020202020204" charset="0"/>
            </a:endParaRPr>
          </a:p>
          <a:p>
            <a:r>
              <a:rPr lang="en-US">
                <a:solidFill>
                  <a:schemeClr val="bg1"/>
                </a:solidFill>
                <a:latin typeface="FreeSans" panose="020B0504020202020204" charset="0"/>
                <a:cs typeface="FreeSans" panose="020B0504020202020204" charset="0"/>
              </a:rPr>
              <a:t>As said in the book a book about web accessibilty (Rutter, R. </a:t>
            </a:r>
            <a:r>
              <a:rPr lang="en-US" i="1">
                <a:solidFill>
                  <a:schemeClr val="bg1"/>
                </a:solidFill>
                <a:latin typeface="FreeSans" panose="020B0504020202020204" charset="0"/>
                <a:cs typeface="FreeSans" panose="020B0504020202020204" charset="0"/>
              </a:rPr>
              <a:t>et al</a:t>
            </a:r>
            <a:r>
              <a:rPr lang="en-US">
                <a:solidFill>
                  <a:schemeClr val="bg1"/>
                </a:solidFill>
                <a:latin typeface="FreeSans" panose="020B0504020202020204" charset="0"/>
                <a:cs typeface="FreeSans" panose="020B0504020202020204" charset="0"/>
              </a:rPr>
              <a:t>., 2006 p.2) “Web accessibilty means that people with disabilities can percieve, understand, navigate and interact with the web.”</a:t>
            </a:r>
            <a:endParaRPr lang="en-US">
              <a:solidFill>
                <a:schemeClr val="bg1"/>
              </a:solidFill>
              <a:latin typeface="FreeSans" panose="020B0504020202020204" charset="0"/>
              <a:cs typeface="FreeSans" panose="020B0504020202020204" charset="0"/>
            </a:endParaRPr>
          </a:p>
          <a:p>
            <a:endParaRPr lang="en-US">
              <a:solidFill>
                <a:schemeClr val="bg1"/>
              </a:solidFill>
              <a:latin typeface="FreeSans" panose="020B0504020202020204" charset="0"/>
              <a:cs typeface="FreeSans" panose="020B0504020202020204" charset="0"/>
            </a:endParaRPr>
          </a:p>
          <a:p>
            <a:r>
              <a:rPr lang="en-US">
                <a:solidFill>
                  <a:schemeClr val="bg1"/>
                </a:solidFill>
                <a:latin typeface="FreeSans" panose="020B0504020202020204" charset="0"/>
                <a:cs typeface="FreeSans" panose="020B0504020202020204" charset="0"/>
              </a:rPr>
              <a:t>Web accessibility is about removing those barriers so that everyone can use and contribute to the web </a:t>
            </a:r>
            <a:r>
              <a:rPr lang="en-US">
                <a:solidFill>
                  <a:schemeClr val="bg1"/>
                </a:solidFill>
                <a:latin typeface="FreeSans" panose="020B0504020202020204" charset="0"/>
                <a:cs typeface="FreeSans" panose="020B0504020202020204" charset="0"/>
                <a:sym typeface="+mn-ea"/>
              </a:rPr>
              <a:t>(Rutter, R. </a:t>
            </a:r>
            <a:r>
              <a:rPr lang="en-US" i="1">
                <a:solidFill>
                  <a:schemeClr val="bg1"/>
                </a:solidFill>
                <a:latin typeface="FreeSans" panose="020B0504020202020204" charset="0"/>
                <a:cs typeface="FreeSans" panose="020B0504020202020204" charset="0"/>
                <a:sym typeface="+mn-ea"/>
              </a:rPr>
              <a:t>et al</a:t>
            </a:r>
            <a:r>
              <a:rPr lang="en-US">
                <a:solidFill>
                  <a:schemeClr val="bg1"/>
                </a:solidFill>
                <a:latin typeface="FreeSans" panose="020B0504020202020204" charset="0"/>
                <a:cs typeface="FreeSans" panose="020B0504020202020204" charset="0"/>
                <a:sym typeface="+mn-ea"/>
              </a:rPr>
              <a:t>., 2006 p.2) or someones website.</a:t>
            </a:r>
            <a:endParaRPr lang="en-US">
              <a:solidFill>
                <a:schemeClr val="bg1"/>
              </a:solidFill>
              <a:latin typeface="FreeSans" panose="020B0504020202020204" charset="0"/>
              <a:cs typeface="FreeSans" panose="020B0504020202020204" charset="0"/>
              <a:sym typeface="+mn-ea"/>
            </a:endParaRPr>
          </a:p>
          <a:p>
            <a:endParaRPr lang="en-US">
              <a:solidFill>
                <a:schemeClr val="bg1"/>
              </a:solidFill>
              <a:latin typeface="FreeSans" panose="020B0504020202020204" charset="0"/>
              <a:cs typeface="FreeSans" panose="020B0504020202020204" charset="0"/>
              <a:sym typeface="+mn-ea"/>
            </a:endParaRPr>
          </a:p>
          <a:p>
            <a:r>
              <a:rPr lang="en-US">
                <a:solidFill>
                  <a:schemeClr val="bg1"/>
                </a:solidFill>
                <a:latin typeface="FreeSans" panose="020B0504020202020204" charset="0"/>
                <a:cs typeface="FreeSans" panose="020B0504020202020204" charset="0"/>
                <a:sym typeface="+mn-ea"/>
              </a:rPr>
              <a:t>While it is very important to include things in your site to be able to make your website more accessible it is also important to remember that people will have a lot of tools already to help them so it is better not to over-engineer anything, while at the same time making it easy for those devices to do their jobs.</a:t>
            </a:r>
            <a:endParaRPr lang="en-US">
              <a:solidFill>
                <a:schemeClr val="bg1"/>
              </a:solidFill>
              <a:latin typeface="FreeSans" panose="020B0504020202020204" charset="0"/>
              <a:cs typeface="FreeSans" panose="020B0504020202020204" charset="0"/>
              <a:sym typeface="+mn-ea"/>
            </a:endParaRPr>
          </a:p>
        </p:txBody>
      </p:sp>
    </p:spTree>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 name="Rectangles 9"/>
          <p:cNvSpPr/>
          <p:nvPr/>
        </p:nvSpPr>
        <p:spPr>
          <a:xfrm>
            <a:off x="-8890" y="-26035"/>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 name="Rectangles 10"/>
          <p:cNvSpPr/>
          <p:nvPr/>
        </p:nvSpPr>
        <p:spPr>
          <a:xfrm rot="5400000">
            <a:off x="5954395" y="603631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2" name="Rectangles 11"/>
          <p:cNvSpPr/>
          <p:nvPr/>
        </p:nvSpPr>
        <p:spPr>
          <a:xfrm>
            <a:off x="-53975" y="668274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16" name="Picture 15" descr="one-step-logo"/>
          <p:cNvPicPr>
            <a:picLocks noChangeAspect="1"/>
          </p:cNvPicPr>
          <p:nvPr/>
        </p:nvPicPr>
        <p:blipFill>
          <a:blip r:embed="rId1"/>
          <a:stretch>
            <a:fillRect/>
          </a:stretch>
        </p:blipFill>
        <p:spPr>
          <a:xfrm>
            <a:off x="1891030" y="5990590"/>
            <a:ext cx="1266825" cy="483870"/>
          </a:xfrm>
          <a:prstGeom prst="rect">
            <a:avLst/>
          </a:prstGeom>
        </p:spPr>
      </p:pic>
      <p:pic>
        <p:nvPicPr>
          <p:cNvPr id="17" name="Picture 3" descr="Description: \\MICROSERVER\Mediastore\My Documents\My Documents\Logical View\Branding\Logo White.png"/>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a:xfrm>
            <a:off x="148590" y="5866765"/>
            <a:ext cx="1531620" cy="731520"/>
          </a:xfrm>
          <a:prstGeom prst="rect">
            <a:avLst/>
          </a:prstGeom>
          <a:noFill/>
        </p:spPr>
      </p:pic>
      <p:sp>
        <p:nvSpPr>
          <p:cNvPr id="3" name="Text Box 2"/>
          <p:cNvSpPr txBox="1"/>
          <p:nvPr/>
        </p:nvSpPr>
        <p:spPr>
          <a:xfrm>
            <a:off x="-635" y="149225"/>
            <a:ext cx="12192000" cy="922020"/>
          </a:xfrm>
          <a:prstGeom prst="rect">
            <a:avLst/>
          </a:prstGeom>
          <a:noFill/>
        </p:spPr>
        <p:txBody>
          <a:bodyPr wrap="square" rtlCol="0">
            <a:spAutoFit/>
          </a:bodyPr>
          <a:p>
            <a:pPr algn="ctr">
              <a:lnSpc>
                <a:spcPct val="100000"/>
              </a:lnSpc>
            </a:pPr>
            <a:r>
              <a:rPr lang="en-US" sz="5400">
                <a:solidFill>
                  <a:srgbClr val="EBCED5"/>
                </a:solidFill>
                <a:latin typeface="FreeSans" panose="020B0504020202020204" charset="0"/>
                <a:cs typeface="FreeSans" panose="020B0504020202020204" charset="0"/>
              </a:rPr>
              <a:t>Ways to Implement Accessibility</a:t>
            </a:r>
            <a:endParaRPr lang="en-US" sz="5400">
              <a:solidFill>
                <a:srgbClr val="EBCED5"/>
              </a:solidFill>
              <a:latin typeface="FreeSans" panose="020B0504020202020204" charset="0"/>
              <a:cs typeface="FreeSans" panose="020B0504020202020204" charset="0"/>
            </a:endParaRPr>
          </a:p>
        </p:txBody>
      </p:sp>
      <p:sp>
        <p:nvSpPr>
          <p:cNvPr id="2" name="Text Box 1"/>
          <p:cNvSpPr txBox="1"/>
          <p:nvPr/>
        </p:nvSpPr>
        <p:spPr>
          <a:xfrm>
            <a:off x="321310" y="1183640"/>
            <a:ext cx="11500485" cy="368300"/>
          </a:xfrm>
          <a:prstGeom prst="rect">
            <a:avLst/>
          </a:prstGeom>
          <a:noFill/>
        </p:spPr>
        <p:txBody>
          <a:bodyPr wrap="square" rtlCol="0">
            <a:spAutoFit/>
          </a:bodyPr>
          <a:p>
            <a:endParaRPr lang="en-US">
              <a:solidFill>
                <a:schemeClr val="bg1"/>
              </a:solidFill>
              <a:latin typeface="FreeSans" panose="020B0504020202020204" charset="0"/>
              <a:cs typeface="FreeSans" panose="020B0504020202020204" charset="0"/>
              <a:sym typeface="+mn-ea"/>
            </a:endParaRPr>
          </a:p>
        </p:txBody>
      </p:sp>
      <p:sp>
        <p:nvSpPr>
          <p:cNvPr id="4" name="Text Box 3"/>
          <p:cNvSpPr txBox="1"/>
          <p:nvPr/>
        </p:nvSpPr>
        <p:spPr>
          <a:xfrm>
            <a:off x="541020" y="1327150"/>
            <a:ext cx="11195685" cy="3692525"/>
          </a:xfrm>
          <a:prstGeom prst="rect">
            <a:avLst/>
          </a:prstGeom>
          <a:noFill/>
        </p:spPr>
        <p:txBody>
          <a:bodyPr wrap="square" rtlCol="0">
            <a:spAutoFit/>
          </a:bodyPr>
          <a:p>
            <a:r>
              <a:rPr lang="en-US">
                <a:solidFill>
                  <a:schemeClr val="bg1"/>
                </a:solidFill>
                <a:latin typeface="FreeSans" panose="020B0504020202020204" charset="0"/>
                <a:cs typeface="FreeSans" panose="020B0504020202020204" charset="0"/>
              </a:rPr>
              <a:t>There are numerous ways to implement accessibility on a website.</a:t>
            </a:r>
            <a:endParaRPr lang="en-US">
              <a:solidFill>
                <a:schemeClr val="bg1"/>
              </a:solidFill>
              <a:latin typeface="FreeSans" panose="020B0504020202020204" charset="0"/>
              <a:cs typeface="FreeSans" panose="020B0504020202020204" charset="0"/>
            </a:endParaRPr>
          </a:p>
          <a:p>
            <a:r>
              <a:rPr lang="en-US">
                <a:solidFill>
                  <a:schemeClr val="bg1"/>
                </a:solidFill>
                <a:latin typeface="FreeSans" panose="020B0504020202020204" charset="0"/>
                <a:cs typeface="FreeSans" panose="020B0504020202020204" charset="0"/>
              </a:rPr>
              <a:t>Some examples of this stated by the acrticle made by the W3 consortium (w3.org, 2017) are: </a:t>
            </a:r>
            <a:endParaRPr lang="en-US">
              <a:solidFill>
                <a:schemeClr val="bg1"/>
              </a:solidFill>
              <a:latin typeface="FreeSans" panose="020B0504020202020204" charset="0"/>
              <a:cs typeface="FreeSans" panose="020B0504020202020204" charset="0"/>
            </a:endParaRPr>
          </a:p>
          <a:p>
            <a:pPr marL="285750" indent="-285750">
              <a:buFont typeface="Arial" panose="02080604020202020204" pitchFamily="34" charset="0"/>
              <a:buChar char="•"/>
            </a:pPr>
            <a:r>
              <a:rPr lang="en-US">
                <a:solidFill>
                  <a:schemeClr val="bg1"/>
                </a:solidFill>
                <a:latin typeface="FreeSans" panose="020B0504020202020204" charset="0"/>
                <a:cs typeface="FreeSans" panose="020B0504020202020204" charset="0"/>
              </a:rPr>
              <a:t>Easy-to-read text : This is important as it means passages of text can be easier to understand</a:t>
            </a:r>
            <a:endParaRPr lang="en-US">
              <a:solidFill>
                <a:schemeClr val="bg1"/>
              </a:solidFill>
              <a:latin typeface="FreeSans" panose="020B0504020202020204" charset="0"/>
              <a:cs typeface="FreeSans" panose="020B0504020202020204" charset="0"/>
            </a:endParaRPr>
          </a:p>
          <a:p>
            <a:pPr marL="285750" indent="-285750">
              <a:buFont typeface="Arial" panose="02080604020202020204" pitchFamily="34" charset="0"/>
              <a:buChar char="•"/>
            </a:pPr>
            <a:r>
              <a:rPr lang="en-US">
                <a:solidFill>
                  <a:schemeClr val="bg1"/>
                </a:solidFill>
                <a:latin typeface="FreeSans" panose="020B0504020202020204" charset="0"/>
                <a:cs typeface="FreeSans" panose="020B0504020202020204" charset="0"/>
              </a:rPr>
              <a:t>Symbols : Icons can be used to represent words or concepts making it easier for people who find it more difficult to read or write</a:t>
            </a:r>
            <a:endParaRPr lang="en-US">
              <a:solidFill>
                <a:schemeClr val="bg1"/>
              </a:solidFill>
              <a:latin typeface="FreeSans" panose="020B0504020202020204" charset="0"/>
              <a:cs typeface="FreeSans" panose="020B0504020202020204" charset="0"/>
            </a:endParaRPr>
          </a:p>
          <a:p>
            <a:pPr marL="285750" indent="-285750">
              <a:buFont typeface="Arial" panose="02080604020202020204" pitchFamily="34" charset="0"/>
              <a:buChar char="•"/>
            </a:pPr>
            <a:r>
              <a:rPr lang="en-US">
                <a:solidFill>
                  <a:schemeClr val="bg1"/>
                </a:solidFill>
                <a:latin typeface="FreeSans" panose="020B0504020202020204" charset="0"/>
                <a:cs typeface="FreeSans" panose="020B0504020202020204" charset="0"/>
              </a:rPr>
              <a:t>Reduced interface : only shows content that is releevant and not repeated, can also hide content that could distract users</a:t>
            </a:r>
            <a:endParaRPr lang="en-US">
              <a:solidFill>
                <a:schemeClr val="bg1"/>
              </a:solidFill>
              <a:latin typeface="FreeSans" panose="020B0504020202020204" charset="0"/>
              <a:cs typeface="FreeSans" panose="020B0504020202020204" charset="0"/>
            </a:endParaRPr>
          </a:p>
          <a:p>
            <a:pPr marL="285750" indent="-285750">
              <a:buFont typeface="Arial" panose="02080604020202020204" pitchFamily="34" charset="0"/>
              <a:buChar char="•"/>
            </a:pPr>
            <a:r>
              <a:rPr lang="en-US">
                <a:solidFill>
                  <a:schemeClr val="bg1"/>
                </a:solidFill>
                <a:latin typeface="FreeSans" panose="020B0504020202020204" charset="0"/>
                <a:cs typeface="FreeSans" panose="020B0504020202020204" charset="0"/>
              </a:rPr>
              <a:t>Customised fonts and colours : Changing the font types, sizes and colors, and spacing to make text easier to read.</a:t>
            </a:r>
            <a:endParaRPr lang="en-US">
              <a:solidFill>
                <a:schemeClr val="bg1"/>
              </a:solidFill>
              <a:latin typeface="FreeSans" panose="020B0504020202020204" charset="0"/>
              <a:cs typeface="FreeSans" panose="020B0504020202020204" charset="0"/>
            </a:endParaRPr>
          </a:p>
          <a:p>
            <a:pPr marL="285750" indent="-285750">
              <a:buFont typeface="Arial" panose="02080604020202020204" pitchFamily="34" charset="0"/>
              <a:buChar char="•"/>
            </a:pPr>
            <a:r>
              <a:rPr lang="en-US">
                <a:solidFill>
                  <a:schemeClr val="bg1"/>
                </a:solidFill>
                <a:latin typeface="FreeSans" panose="020B0504020202020204" charset="0"/>
                <a:cs typeface="FreeSans" panose="020B0504020202020204" charset="0"/>
              </a:rPr>
              <a:t>Consistency and predictability : labelling of functions such as links, buttons and controls should be consistent and the expected function should be predicabale from the label.</a:t>
            </a:r>
            <a:endParaRPr lang="en-US">
              <a:solidFill>
                <a:schemeClr val="bg1"/>
              </a:solidFill>
              <a:latin typeface="FreeSans" panose="020B0504020202020204" charset="0"/>
              <a:cs typeface="FreeSans" panose="020B0504020202020204" charset="0"/>
            </a:endParaRPr>
          </a:p>
          <a:p>
            <a:pPr marL="285750" indent="-285750">
              <a:buFont typeface="Arial" panose="02080604020202020204" pitchFamily="34" charset="0"/>
              <a:buChar char="•"/>
            </a:pPr>
            <a:r>
              <a:rPr lang="en-US">
                <a:solidFill>
                  <a:schemeClr val="bg1"/>
                </a:solidFill>
                <a:latin typeface="FreeSans" panose="020B0504020202020204" charset="0"/>
                <a:cs typeface="FreeSans" panose="020B0504020202020204" charset="0"/>
              </a:rPr>
              <a:t>Descripting titles, headings, and labels : Page titles, section headings, and labels for forms, links, and controls are sometimes read on their own or out of context and need to be descriptive</a:t>
            </a:r>
            <a:endParaRPr lang="en-US">
              <a:solidFill>
                <a:schemeClr val="bg1"/>
              </a:solidFill>
              <a:latin typeface="FreeSans" panose="020B0504020202020204" charset="0"/>
              <a:cs typeface="FreeSans" panose="020B0504020202020204" charset="0"/>
            </a:endParaRPr>
          </a:p>
        </p:txBody>
      </p:sp>
    </p:spTree>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 name="Rectangles 9"/>
          <p:cNvSpPr/>
          <p:nvPr/>
        </p:nvSpPr>
        <p:spPr>
          <a:xfrm>
            <a:off x="-8890" y="-26035"/>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 name="Rectangles 10"/>
          <p:cNvSpPr/>
          <p:nvPr/>
        </p:nvSpPr>
        <p:spPr>
          <a:xfrm rot="5400000">
            <a:off x="5954395" y="603631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2" name="Rectangles 11"/>
          <p:cNvSpPr/>
          <p:nvPr/>
        </p:nvSpPr>
        <p:spPr>
          <a:xfrm>
            <a:off x="-53975" y="668274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16" name="Picture 15" descr="one-step-logo"/>
          <p:cNvPicPr>
            <a:picLocks noChangeAspect="1"/>
          </p:cNvPicPr>
          <p:nvPr/>
        </p:nvPicPr>
        <p:blipFill>
          <a:blip r:embed="rId1"/>
          <a:stretch>
            <a:fillRect/>
          </a:stretch>
        </p:blipFill>
        <p:spPr>
          <a:xfrm>
            <a:off x="1891030" y="5990590"/>
            <a:ext cx="1266825" cy="483870"/>
          </a:xfrm>
          <a:prstGeom prst="rect">
            <a:avLst/>
          </a:prstGeom>
        </p:spPr>
      </p:pic>
      <p:pic>
        <p:nvPicPr>
          <p:cNvPr id="17" name="Picture 3" descr="Description: \\MICROSERVER\Mediastore\My Documents\My Documents\Logical View\Branding\Logo White.png"/>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a:xfrm>
            <a:off x="148590" y="5866765"/>
            <a:ext cx="1531620" cy="731520"/>
          </a:xfrm>
          <a:prstGeom prst="rect">
            <a:avLst/>
          </a:prstGeom>
          <a:noFill/>
        </p:spPr>
      </p:pic>
      <p:sp>
        <p:nvSpPr>
          <p:cNvPr id="3" name="Text Box 2"/>
          <p:cNvSpPr txBox="1"/>
          <p:nvPr/>
        </p:nvSpPr>
        <p:spPr>
          <a:xfrm>
            <a:off x="-635" y="149225"/>
            <a:ext cx="12192000" cy="922020"/>
          </a:xfrm>
          <a:prstGeom prst="rect">
            <a:avLst/>
          </a:prstGeom>
          <a:noFill/>
        </p:spPr>
        <p:txBody>
          <a:bodyPr wrap="square" rtlCol="0">
            <a:spAutoFit/>
          </a:bodyPr>
          <a:p>
            <a:pPr algn="ctr">
              <a:lnSpc>
                <a:spcPct val="100000"/>
              </a:lnSpc>
            </a:pPr>
            <a:r>
              <a:rPr lang="en-US" sz="5400">
                <a:solidFill>
                  <a:srgbClr val="EBCED5"/>
                </a:solidFill>
                <a:latin typeface="FreeSans" panose="020B0504020202020204" charset="0"/>
                <a:cs typeface="FreeSans" panose="020B0504020202020204" charset="0"/>
              </a:rPr>
              <a:t>Ways to Implement Accessibility</a:t>
            </a:r>
            <a:endParaRPr lang="en-US" sz="5400">
              <a:solidFill>
                <a:srgbClr val="EBCED5"/>
              </a:solidFill>
              <a:latin typeface="FreeSans" panose="020B0504020202020204" charset="0"/>
              <a:cs typeface="FreeSans" panose="020B0504020202020204" charset="0"/>
            </a:endParaRPr>
          </a:p>
        </p:txBody>
      </p:sp>
      <p:sp>
        <p:nvSpPr>
          <p:cNvPr id="2" name="Text Box 1"/>
          <p:cNvSpPr txBox="1"/>
          <p:nvPr/>
        </p:nvSpPr>
        <p:spPr>
          <a:xfrm>
            <a:off x="321310" y="1183640"/>
            <a:ext cx="11500485" cy="368300"/>
          </a:xfrm>
          <a:prstGeom prst="rect">
            <a:avLst/>
          </a:prstGeom>
          <a:noFill/>
        </p:spPr>
        <p:txBody>
          <a:bodyPr wrap="square" rtlCol="0">
            <a:spAutoFit/>
          </a:bodyPr>
          <a:p>
            <a:endParaRPr lang="en-US">
              <a:solidFill>
                <a:schemeClr val="bg1"/>
              </a:solidFill>
              <a:latin typeface="FreeSans" panose="020B0504020202020204" charset="0"/>
              <a:cs typeface="FreeSans" panose="020B0504020202020204" charset="0"/>
              <a:sym typeface="+mn-ea"/>
            </a:endParaRPr>
          </a:p>
        </p:txBody>
      </p:sp>
      <p:sp>
        <p:nvSpPr>
          <p:cNvPr id="4" name="Text Box 3"/>
          <p:cNvSpPr txBox="1"/>
          <p:nvPr/>
        </p:nvSpPr>
        <p:spPr>
          <a:xfrm>
            <a:off x="541020" y="1327150"/>
            <a:ext cx="11195685" cy="2953385"/>
          </a:xfrm>
          <a:prstGeom prst="rect">
            <a:avLst/>
          </a:prstGeom>
          <a:noFill/>
        </p:spPr>
        <p:txBody>
          <a:bodyPr wrap="square" rtlCol="0">
            <a:spAutoFit/>
          </a:bodyPr>
          <a:p>
            <a:r>
              <a:rPr lang="en-US" sz="2400">
                <a:solidFill>
                  <a:srgbClr val="EBCED5"/>
                </a:solidFill>
                <a:latin typeface="FreeSans" panose="020B0504020202020204" charset="0"/>
                <a:cs typeface="FreeSans" panose="020B0504020202020204" charset="0"/>
              </a:rPr>
              <a:t>Alt Tags</a:t>
            </a:r>
            <a:endParaRPr lang="en-US" sz="2400">
              <a:solidFill>
                <a:srgbClr val="EBCED5"/>
              </a:solidFill>
              <a:latin typeface="FreeSans" panose="020B0504020202020204" charset="0"/>
              <a:cs typeface="FreeSans" panose="020B0504020202020204" charset="0"/>
            </a:endParaRPr>
          </a:p>
          <a:p>
            <a:r>
              <a:rPr lang="en-US">
                <a:solidFill>
                  <a:schemeClr val="bg1"/>
                </a:solidFill>
                <a:latin typeface="FreeSans" panose="020B0504020202020204" charset="0"/>
                <a:cs typeface="FreeSans" panose="020B0504020202020204" charset="0"/>
              </a:rPr>
              <a:t>Images that play some active role in the navigation of a site must have meaningful and simple alt-text. Users with disabilities will not be able to navigate or otherwise interact with your site without that text. </a:t>
            </a:r>
            <a:r>
              <a:rPr lang="en-US">
                <a:solidFill>
                  <a:schemeClr val="bg1"/>
                </a:solidFill>
                <a:latin typeface="FreeSans" panose="020B0504020202020204" charset="0"/>
                <a:cs typeface="FreeSans" panose="020B0504020202020204" charset="0"/>
                <a:sym typeface="+mn-ea"/>
              </a:rPr>
              <a:t>(Rutter, R. </a:t>
            </a:r>
            <a:r>
              <a:rPr lang="en-US" i="1">
                <a:solidFill>
                  <a:schemeClr val="bg1"/>
                </a:solidFill>
                <a:latin typeface="FreeSans" panose="020B0504020202020204" charset="0"/>
                <a:cs typeface="FreeSans" panose="020B0504020202020204" charset="0"/>
                <a:sym typeface="+mn-ea"/>
              </a:rPr>
              <a:t>et al</a:t>
            </a:r>
            <a:r>
              <a:rPr lang="en-US">
                <a:solidFill>
                  <a:schemeClr val="bg1"/>
                </a:solidFill>
                <a:latin typeface="FreeSans" panose="020B0504020202020204" charset="0"/>
                <a:cs typeface="FreeSans" panose="020B0504020202020204" charset="0"/>
                <a:sym typeface="+mn-ea"/>
              </a:rPr>
              <a:t>., 2006 p.136)</a:t>
            </a:r>
            <a:endParaRPr lang="en-US">
              <a:solidFill>
                <a:schemeClr val="bg1"/>
              </a:solidFill>
              <a:latin typeface="FreeSans" panose="020B0504020202020204" charset="0"/>
              <a:cs typeface="FreeSans" panose="020B0504020202020204" charset="0"/>
              <a:sym typeface="+mn-ea"/>
            </a:endParaRPr>
          </a:p>
          <a:p>
            <a:endParaRPr lang="en-US">
              <a:solidFill>
                <a:schemeClr val="bg1"/>
              </a:solidFill>
              <a:latin typeface="FreeSans" panose="020B0504020202020204" charset="0"/>
              <a:cs typeface="FreeSans" panose="020B0504020202020204" charset="0"/>
            </a:endParaRPr>
          </a:p>
          <a:p>
            <a:r>
              <a:rPr lang="en-US">
                <a:solidFill>
                  <a:schemeClr val="bg1"/>
                </a:solidFill>
                <a:latin typeface="FreeSans" panose="020B0504020202020204" charset="0"/>
                <a:cs typeface="FreeSans" panose="020B0504020202020204" charset="0"/>
              </a:rPr>
              <a:t>Alt text allows a screen reader to read to a screen reader user what is trying to be conveyed on the website page however when there is not alt-text, different assistive technologies look in different places such as the src/href of an image which at time can be really unreliable and not helpful for a screen reader user.</a:t>
            </a:r>
            <a:endParaRPr lang="en-US">
              <a:solidFill>
                <a:schemeClr val="bg1"/>
              </a:solidFill>
              <a:latin typeface="FreeSans" panose="020B0504020202020204" charset="0"/>
              <a:cs typeface="FreeSans" panose="020B0504020202020204" charset="0"/>
            </a:endParaRPr>
          </a:p>
          <a:p>
            <a:endParaRPr lang="en-US">
              <a:solidFill>
                <a:schemeClr val="bg1"/>
              </a:solidFill>
              <a:latin typeface="FreeSans" panose="020B0504020202020204" charset="0"/>
              <a:cs typeface="FreeSans" panose="020B0504020202020204" charset="0"/>
            </a:endParaRPr>
          </a:p>
          <a:p>
            <a:endParaRPr lang="en-US">
              <a:solidFill>
                <a:schemeClr val="bg1"/>
              </a:solidFill>
              <a:latin typeface="FreeSans" panose="020B0504020202020204" charset="0"/>
              <a:cs typeface="FreeSans" panose="020B0504020202020204" charset="0"/>
            </a:endParaRPr>
          </a:p>
        </p:txBody>
      </p:sp>
    </p:spTree>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 name="Rectangles 9"/>
          <p:cNvSpPr/>
          <p:nvPr/>
        </p:nvSpPr>
        <p:spPr>
          <a:xfrm>
            <a:off x="-8890" y="-26035"/>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 name="Rectangles 10"/>
          <p:cNvSpPr/>
          <p:nvPr/>
        </p:nvSpPr>
        <p:spPr>
          <a:xfrm rot="5400000">
            <a:off x="5954395" y="603631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2" name="Rectangles 11"/>
          <p:cNvSpPr/>
          <p:nvPr/>
        </p:nvSpPr>
        <p:spPr>
          <a:xfrm>
            <a:off x="-53975" y="668274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16" name="Picture 15" descr="one-step-logo"/>
          <p:cNvPicPr>
            <a:picLocks noChangeAspect="1"/>
          </p:cNvPicPr>
          <p:nvPr/>
        </p:nvPicPr>
        <p:blipFill>
          <a:blip r:embed="rId1"/>
          <a:stretch>
            <a:fillRect/>
          </a:stretch>
        </p:blipFill>
        <p:spPr>
          <a:xfrm>
            <a:off x="1891030" y="5990590"/>
            <a:ext cx="1266825" cy="483870"/>
          </a:xfrm>
          <a:prstGeom prst="rect">
            <a:avLst/>
          </a:prstGeom>
        </p:spPr>
      </p:pic>
      <p:pic>
        <p:nvPicPr>
          <p:cNvPr id="17" name="Picture 3" descr="Description: \\MICROSERVER\Mediastore\My Documents\My Documents\Logical View\Branding\Logo White.png"/>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a:xfrm>
            <a:off x="148590" y="5866765"/>
            <a:ext cx="1531620" cy="731520"/>
          </a:xfrm>
          <a:prstGeom prst="rect">
            <a:avLst/>
          </a:prstGeom>
          <a:noFill/>
        </p:spPr>
      </p:pic>
      <p:sp>
        <p:nvSpPr>
          <p:cNvPr id="3" name="Text Box 2"/>
          <p:cNvSpPr txBox="1"/>
          <p:nvPr/>
        </p:nvSpPr>
        <p:spPr>
          <a:xfrm>
            <a:off x="-635" y="149225"/>
            <a:ext cx="12192000" cy="922020"/>
          </a:xfrm>
          <a:prstGeom prst="rect">
            <a:avLst/>
          </a:prstGeom>
          <a:noFill/>
        </p:spPr>
        <p:txBody>
          <a:bodyPr wrap="square" rtlCol="0">
            <a:spAutoFit/>
          </a:bodyPr>
          <a:p>
            <a:pPr algn="ctr">
              <a:lnSpc>
                <a:spcPct val="100000"/>
              </a:lnSpc>
            </a:pPr>
            <a:r>
              <a:rPr lang="en-US" sz="5400">
                <a:solidFill>
                  <a:srgbClr val="EBCED5"/>
                </a:solidFill>
                <a:latin typeface="FreeSans" panose="020B0504020202020204" charset="0"/>
                <a:cs typeface="FreeSans" panose="020B0504020202020204" charset="0"/>
              </a:rPr>
              <a:t>Search Engine Optimisation (SEO)</a:t>
            </a:r>
            <a:endParaRPr lang="en-US" sz="5400">
              <a:solidFill>
                <a:srgbClr val="EBCED5"/>
              </a:solidFill>
              <a:latin typeface="FreeSans" panose="020B0504020202020204" charset="0"/>
              <a:cs typeface="FreeSans" panose="020B0504020202020204" charset="0"/>
            </a:endParaRPr>
          </a:p>
        </p:txBody>
      </p:sp>
    </p:spTree>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Flowchart: Terminator 4"/>
          <p:cNvSpPr/>
          <p:nvPr/>
        </p:nvSpPr>
        <p:spPr>
          <a:xfrm rot="18540000">
            <a:off x="4451350" y="736600"/>
            <a:ext cx="5578475" cy="768985"/>
          </a:xfrm>
          <a:prstGeom prst="flowChartTerminator">
            <a:avLst/>
          </a:prstGeom>
          <a:solidFill>
            <a:srgbClr val="EBCE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6" name="Freeform 5"/>
          <p:cNvSpPr/>
          <p:nvPr/>
        </p:nvSpPr>
        <p:spPr>
          <a:xfrm rot="18540000">
            <a:off x="5878608" y="-57677"/>
            <a:ext cx="8304458" cy="5076483"/>
          </a:xfrm>
          <a:custGeom>
            <a:avLst/>
            <a:gdLst>
              <a:gd name="il" fmla="*/ w 1018 21600"/>
              <a:gd name="ir" fmla="*/ w 20582 21600"/>
              <a:gd name="it" fmla="*/ h 3163 21600"/>
              <a:gd name="ib" fmla="*/ h 18437 21600"/>
            </a:gdLst>
            <a:ahLst/>
            <a:cxnLst>
              <a:cxn ang="3">
                <a:pos x="hc" y="t"/>
              </a:cxn>
              <a:cxn ang="cd2">
                <a:pos x="l" y="vc"/>
              </a:cxn>
              <a:cxn ang="cd4">
                <a:pos x="hc" y="b"/>
              </a:cxn>
              <a:cxn ang="0">
                <a:pos x="r" y="vc"/>
              </a:cxn>
            </a:cxnLst>
            <a:rect l="l" t="t" r="r" b="b"/>
            <a:pathLst>
              <a:path w="13078" h="7994">
                <a:moveTo>
                  <a:pt x="2125" y="0"/>
                </a:moveTo>
                <a:lnTo>
                  <a:pt x="10229" y="0"/>
                </a:lnTo>
                <a:cubicBezTo>
                  <a:pt x="11291" y="0"/>
                  <a:pt x="12152" y="387"/>
                  <a:pt x="12152" y="864"/>
                </a:cubicBezTo>
                <a:cubicBezTo>
                  <a:pt x="12152" y="1340"/>
                  <a:pt x="11291" y="1727"/>
                  <a:pt x="10229" y="1727"/>
                </a:cubicBezTo>
                <a:lnTo>
                  <a:pt x="2125" y="1727"/>
                </a:lnTo>
                <a:cubicBezTo>
                  <a:pt x="1063" y="1727"/>
                  <a:pt x="203" y="1340"/>
                  <a:pt x="203" y="864"/>
                </a:cubicBezTo>
                <a:cubicBezTo>
                  <a:pt x="203" y="387"/>
                  <a:pt x="1063" y="0"/>
                  <a:pt x="2125" y="0"/>
                </a:cubicBezTo>
                <a:close/>
                <a:moveTo>
                  <a:pt x="1944" y="1986"/>
                </a:moveTo>
                <a:lnTo>
                  <a:pt x="10140" y="1986"/>
                </a:lnTo>
                <a:cubicBezTo>
                  <a:pt x="11214" y="1986"/>
                  <a:pt x="12084" y="2415"/>
                  <a:pt x="12084" y="2944"/>
                </a:cubicBezTo>
                <a:cubicBezTo>
                  <a:pt x="12084" y="3472"/>
                  <a:pt x="11214" y="3901"/>
                  <a:pt x="10140" y="3901"/>
                </a:cubicBezTo>
                <a:lnTo>
                  <a:pt x="1944" y="3901"/>
                </a:lnTo>
                <a:cubicBezTo>
                  <a:pt x="870" y="3901"/>
                  <a:pt x="0" y="3472"/>
                  <a:pt x="0" y="2944"/>
                </a:cubicBezTo>
                <a:cubicBezTo>
                  <a:pt x="0" y="2415"/>
                  <a:pt x="870" y="1986"/>
                  <a:pt x="1944" y="1986"/>
                </a:cubicBezTo>
                <a:close/>
                <a:moveTo>
                  <a:pt x="2275" y="4270"/>
                </a:moveTo>
                <a:lnTo>
                  <a:pt x="10189" y="4270"/>
                </a:lnTo>
                <a:cubicBezTo>
                  <a:pt x="11226" y="4270"/>
                  <a:pt x="12066" y="4592"/>
                  <a:pt x="12066" y="4989"/>
                </a:cubicBezTo>
                <a:cubicBezTo>
                  <a:pt x="12066" y="5386"/>
                  <a:pt x="11226" y="5708"/>
                  <a:pt x="10189" y="5708"/>
                </a:cubicBezTo>
                <a:lnTo>
                  <a:pt x="2275" y="5708"/>
                </a:lnTo>
                <a:cubicBezTo>
                  <a:pt x="1238" y="5708"/>
                  <a:pt x="398" y="5386"/>
                  <a:pt x="398" y="4989"/>
                </a:cubicBezTo>
                <a:cubicBezTo>
                  <a:pt x="398" y="4592"/>
                  <a:pt x="1238" y="4270"/>
                  <a:pt x="2275" y="4270"/>
                </a:cubicBezTo>
                <a:close/>
                <a:moveTo>
                  <a:pt x="3287" y="6214"/>
                </a:moveTo>
                <a:lnTo>
                  <a:pt x="11201" y="6214"/>
                </a:lnTo>
                <a:cubicBezTo>
                  <a:pt x="12237" y="6214"/>
                  <a:pt x="13078" y="6613"/>
                  <a:pt x="13078" y="7104"/>
                </a:cubicBezTo>
                <a:cubicBezTo>
                  <a:pt x="13078" y="7596"/>
                  <a:pt x="12237" y="7994"/>
                  <a:pt x="11201" y="7994"/>
                </a:cubicBezTo>
                <a:lnTo>
                  <a:pt x="3287" y="7994"/>
                </a:lnTo>
                <a:cubicBezTo>
                  <a:pt x="2250" y="7994"/>
                  <a:pt x="1410" y="7596"/>
                  <a:pt x="1410" y="7104"/>
                </a:cubicBezTo>
                <a:cubicBezTo>
                  <a:pt x="1410" y="6613"/>
                  <a:pt x="2250" y="6214"/>
                  <a:pt x="3287" y="6214"/>
                </a:cubicBezTo>
                <a:close/>
              </a:path>
            </a:pathLst>
          </a:custGeom>
          <a:blipFill rotWithShape="1">
            <a:blip r:embed="rId1"/>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en-US"/>
          </a:p>
        </p:txBody>
      </p:sp>
      <p:sp>
        <p:nvSpPr>
          <p:cNvPr id="10" name="Rectangles 9"/>
          <p:cNvSpPr/>
          <p:nvPr/>
        </p:nvSpPr>
        <p:spPr>
          <a:xfrm>
            <a:off x="-8890" y="-26035"/>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 name="Rectangles 10"/>
          <p:cNvSpPr/>
          <p:nvPr/>
        </p:nvSpPr>
        <p:spPr>
          <a:xfrm rot="5400000">
            <a:off x="5954395" y="603631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2" name="Rectangles 11"/>
          <p:cNvSpPr/>
          <p:nvPr/>
        </p:nvSpPr>
        <p:spPr>
          <a:xfrm>
            <a:off x="-53975" y="668274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16" name="Picture 15" descr="one-step-logo"/>
          <p:cNvPicPr>
            <a:picLocks noChangeAspect="1"/>
          </p:cNvPicPr>
          <p:nvPr/>
        </p:nvPicPr>
        <p:blipFill>
          <a:blip r:embed="rId2"/>
          <a:stretch>
            <a:fillRect/>
          </a:stretch>
        </p:blipFill>
        <p:spPr>
          <a:xfrm>
            <a:off x="1891030" y="5990590"/>
            <a:ext cx="1266825" cy="483870"/>
          </a:xfrm>
          <a:prstGeom prst="rect">
            <a:avLst/>
          </a:prstGeom>
        </p:spPr>
      </p:pic>
      <p:pic>
        <p:nvPicPr>
          <p:cNvPr id="17" name="Picture 3" descr="Description: \\MICROSERVER\Mediastore\My Documents\My Documents\Logical View\Branding\Logo White.png"/>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a:xfrm>
            <a:off x="148590" y="5866765"/>
            <a:ext cx="1531620" cy="731520"/>
          </a:xfrm>
          <a:prstGeom prst="rect">
            <a:avLst/>
          </a:prstGeom>
          <a:noFill/>
        </p:spPr>
      </p:pic>
      <p:sp>
        <p:nvSpPr>
          <p:cNvPr id="3" name="Text Box 2"/>
          <p:cNvSpPr txBox="1"/>
          <p:nvPr/>
        </p:nvSpPr>
        <p:spPr>
          <a:xfrm>
            <a:off x="457835" y="916940"/>
            <a:ext cx="6943090" cy="2799715"/>
          </a:xfrm>
          <a:prstGeom prst="rect">
            <a:avLst/>
          </a:prstGeom>
          <a:noFill/>
        </p:spPr>
        <p:txBody>
          <a:bodyPr wrap="square" rtlCol="0">
            <a:spAutoFit/>
          </a:bodyPr>
          <a:p>
            <a:pPr algn="l">
              <a:lnSpc>
                <a:spcPct val="100000"/>
              </a:lnSpc>
            </a:pPr>
            <a:r>
              <a:rPr lang="en-US" sz="8800">
                <a:solidFill>
                  <a:srgbClr val="EBCED5"/>
                </a:solidFill>
                <a:latin typeface="FreeSans" panose="020B0504020202020204" charset="0"/>
                <a:cs typeface="FreeSans" panose="020B0504020202020204" charset="0"/>
              </a:rPr>
              <a:t>Proposed</a:t>
            </a:r>
            <a:endParaRPr lang="en-US" sz="8800">
              <a:solidFill>
                <a:srgbClr val="EBCED5"/>
              </a:solidFill>
              <a:latin typeface="FreeSans" panose="020B0504020202020204" charset="0"/>
              <a:cs typeface="FreeSans" panose="020B0504020202020204" charset="0"/>
            </a:endParaRPr>
          </a:p>
          <a:p>
            <a:pPr algn="l">
              <a:lnSpc>
                <a:spcPct val="100000"/>
              </a:lnSpc>
            </a:pPr>
            <a:r>
              <a:rPr lang="en-US" sz="8800">
                <a:solidFill>
                  <a:srgbClr val="EBCED5"/>
                </a:solidFill>
                <a:latin typeface="FreeSans" panose="020B0504020202020204" charset="0"/>
                <a:cs typeface="FreeSans" panose="020B0504020202020204" charset="0"/>
              </a:rPr>
              <a:t>Designs</a:t>
            </a:r>
            <a:endParaRPr lang="en-US" sz="8800">
              <a:solidFill>
                <a:srgbClr val="EBCED5"/>
              </a:solidFill>
              <a:latin typeface="FreeSans" panose="020B0504020202020204" charset="0"/>
              <a:cs typeface="FreeSans" panose="020B0504020202020204"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 name="Rectangles 9"/>
          <p:cNvSpPr/>
          <p:nvPr/>
        </p:nvSpPr>
        <p:spPr>
          <a:xfrm>
            <a:off x="-8890" y="-26035"/>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 name="Rectangles 10"/>
          <p:cNvSpPr/>
          <p:nvPr/>
        </p:nvSpPr>
        <p:spPr>
          <a:xfrm rot="5400000">
            <a:off x="5954395" y="603631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2" name="Rectangles 11"/>
          <p:cNvSpPr/>
          <p:nvPr/>
        </p:nvSpPr>
        <p:spPr>
          <a:xfrm>
            <a:off x="-53975" y="668274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16" name="Picture 15" descr="one-step-logo"/>
          <p:cNvPicPr>
            <a:picLocks noChangeAspect="1"/>
          </p:cNvPicPr>
          <p:nvPr/>
        </p:nvPicPr>
        <p:blipFill>
          <a:blip r:embed="rId1"/>
          <a:stretch>
            <a:fillRect/>
          </a:stretch>
        </p:blipFill>
        <p:spPr>
          <a:xfrm>
            <a:off x="1891030" y="5990590"/>
            <a:ext cx="1266825" cy="483870"/>
          </a:xfrm>
          <a:prstGeom prst="rect">
            <a:avLst/>
          </a:prstGeom>
        </p:spPr>
      </p:pic>
      <p:pic>
        <p:nvPicPr>
          <p:cNvPr id="17" name="Picture 3" descr="Description: \\MICROSERVER\Mediastore\My Documents\My Documents\Logical View\Branding\Logo White.png"/>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a:xfrm>
            <a:off x="148590" y="5866765"/>
            <a:ext cx="1531620" cy="731520"/>
          </a:xfrm>
          <a:prstGeom prst="rect">
            <a:avLst/>
          </a:prstGeom>
          <a:noFill/>
        </p:spPr>
      </p:pic>
      <p:sp>
        <p:nvSpPr>
          <p:cNvPr id="3" name="Text Box 2"/>
          <p:cNvSpPr txBox="1"/>
          <p:nvPr/>
        </p:nvSpPr>
        <p:spPr>
          <a:xfrm>
            <a:off x="2624455" y="149225"/>
            <a:ext cx="6943090" cy="922020"/>
          </a:xfrm>
          <a:prstGeom prst="rect">
            <a:avLst/>
          </a:prstGeom>
          <a:noFill/>
        </p:spPr>
        <p:txBody>
          <a:bodyPr wrap="square" rtlCol="0">
            <a:spAutoFit/>
          </a:bodyPr>
          <a:p>
            <a:pPr algn="ctr">
              <a:lnSpc>
                <a:spcPct val="100000"/>
              </a:lnSpc>
            </a:pPr>
            <a:r>
              <a:rPr lang="en-US" sz="5400">
                <a:solidFill>
                  <a:srgbClr val="EBCED5"/>
                </a:solidFill>
                <a:latin typeface="FreeSans" panose="020B0504020202020204" charset="0"/>
                <a:cs typeface="FreeSans" panose="020B0504020202020204" charset="0"/>
              </a:rPr>
              <a:t>Home Page - Nav Bar</a:t>
            </a:r>
            <a:endParaRPr lang="en-US" sz="5400">
              <a:solidFill>
                <a:srgbClr val="EBCED5"/>
              </a:solidFill>
              <a:latin typeface="FreeSans" panose="020B0504020202020204" charset="0"/>
              <a:cs typeface="FreeSans" panose="020B0504020202020204" charset="0"/>
            </a:endParaRPr>
          </a:p>
        </p:txBody>
      </p:sp>
      <p:pic>
        <p:nvPicPr>
          <p:cNvPr id="2" name="Picture 1" descr="home_wf "/>
          <p:cNvPicPr>
            <a:picLocks noChangeAspect="1"/>
          </p:cNvPicPr>
          <p:nvPr/>
        </p:nvPicPr>
        <p:blipFill>
          <a:blip r:embed="rId3"/>
          <a:srcRect b="63870"/>
          <a:stretch>
            <a:fillRect/>
          </a:stretch>
        </p:blipFill>
        <p:spPr>
          <a:xfrm>
            <a:off x="3688715" y="2190115"/>
            <a:ext cx="4813935" cy="2477770"/>
          </a:xfrm>
          <a:prstGeom prst="rect">
            <a:avLst/>
          </a:prstGeom>
        </p:spPr>
      </p:pic>
      <p:sp>
        <p:nvSpPr>
          <p:cNvPr id="4" name="Text Box 3"/>
          <p:cNvSpPr txBox="1"/>
          <p:nvPr/>
        </p:nvSpPr>
        <p:spPr>
          <a:xfrm>
            <a:off x="9073515" y="1259840"/>
            <a:ext cx="2613025" cy="2306955"/>
          </a:xfrm>
          <a:prstGeom prst="rect">
            <a:avLst/>
          </a:prstGeom>
          <a:noFill/>
        </p:spPr>
        <p:txBody>
          <a:bodyPr wrap="square" rtlCol="0">
            <a:spAutoFit/>
          </a:bodyPr>
          <a:p>
            <a:r>
              <a:rPr lang="en-US">
                <a:solidFill>
                  <a:schemeClr val="bg1"/>
                </a:solidFill>
                <a:latin typeface="FreeSans" panose="020B0504020202020204" charset="0"/>
                <a:cs typeface="FreeSans" panose="020B0504020202020204" charset="0"/>
              </a:rPr>
              <a:t>The nav-bar content should be easy to access and has a visual cue to show which page you are on and which one you are hovering over by changing colour, this has a little animation.</a:t>
            </a:r>
            <a:endParaRPr lang="en-US">
              <a:solidFill>
                <a:schemeClr val="bg1"/>
              </a:solidFill>
              <a:latin typeface="FreeSans" panose="020B0504020202020204" charset="0"/>
              <a:cs typeface="FreeSans" panose="020B0504020202020204" charset="0"/>
            </a:endParaRPr>
          </a:p>
        </p:txBody>
      </p:sp>
      <p:sp>
        <p:nvSpPr>
          <p:cNvPr id="7" name="Text Box 6"/>
          <p:cNvSpPr txBox="1"/>
          <p:nvPr/>
        </p:nvSpPr>
        <p:spPr>
          <a:xfrm>
            <a:off x="617220" y="1099185"/>
            <a:ext cx="2274570" cy="1198880"/>
          </a:xfrm>
          <a:prstGeom prst="rect">
            <a:avLst/>
          </a:prstGeom>
          <a:noFill/>
        </p:spPr>
        <p:txBody>
          <a:bodyPr wrap="square" rtlCol="0">
            <a:spAutoFit/>
          </a:bodyPr>
          <a:p>
            <a:r>
              <a:rPr lang="en-US">
                <a:solidFill>
                  <a:schemeClr val="bg1"/>
                </a:solidFill>
                <a:latin typeface="FreeSans" panose="020B0504020202020204" charset="0"/>
                <a:cs typeface="FreeSans" panose="020B0504020202020204" charset="0"/>
              </a:rPr>
              <a:t>Logo space, this is where the 1 STEP logo will go in the nav bar</a:t>
            </a:r>
            <a:endParaRPr lang="en-US">
              <a:solidFill>
                <a:schemeClr val="bg1"/>
              </a:solidFill>
              <a:latin typeface="FreeSans" panose="020B0504020202020204" charset="0"/>
              <a:cs typeface="FreeSans" panose="020B0504020202020204" charset="0"/>
            </a:endParaRPr>
          </a:p>
        </p:txBody>
      </p:sp>
      <p:sp>
        <p:nvSpPr>
          <p:cNvPr id="8" name="Text Box 7"/>
          <p:cNvSpPr txBox="1"/>
          <p:nvPr/>
        </p:nvSpPr>
        <p:spPr>
          <a:xfrm>
            <a:off x="1936750" y="4961890"/>
            <a:ext cx="8408670" cy="645160"/>
          </a:xfrm>
          <a:prstGeom prst="rect">
            <a:avLst/>
          </a:prstGeom>
          <a:noFill/>
        </p:spPr>
        <p:txBody>
          <a:bodyPr wrap="square" rtlCol="0">
            <a:spAutoFit/>
          </a:bodyPr>
          <a:p>
            <a:r>
              <a:rPr lang="en-US">
                <a:solidFill>
                  <a:schemeClr val="bg1"/>
                </a:solidFill>
                <a:latin typeface="FreeSans" panose="020B0504020202020204" charset="0"/>
                <a:cs typeface="FreeSans" panose="020B0504020202020204" charset="0"/>
              </a:rPr>
              <a:t>The navbar is fixed to the top at all times meaning that it should always be able to access by all users, it also has a blur effect so that it’s content can be seen easily</a:t>
            </a:r>
            <a:endParaRPr lang="en-US">
              <a:solidFill>
                <a:schemeClr val="bg1"/>
              </a:solidFill>
              <a:latin typeface="FreeSans" panose="020B0504020202020204" charset="0"/>
              <a:cs typeface="FreeSans" panose="020B0504020202020204" charset="0"/>
            </a:endParaRPr>
          </a:p>
        </p:txBody>
      </p:sp>
      <p:sp>
        <p:nvSpPr>
          <p:cNvPr id="9" name="Text Box 8"/>
          <p:cNvSpPr txBox="1"/>
          <p:nvPr/>
        </p:nvSpPr>
        <p:spPr>
          <a:xfrm>
            <a:off x="4516755" y="1260475"/>
            <a:ext cx="2667000" cy="645160"/>
          </a:xfrm>
          <a:prstGeom prst="rect">
            <a:avLst/>
          </a:prstGeom>
          <a:noFill/>
        </p:spPr>
        <p:txBody>
          <a:bodyPr wrap="square" rtlCol="0">
            <a:spAutoFit/>
          </a:bodyPr>
          <a:p>
            <a:r>
              <a:rPr lang="en-US">
                <a:solidFill>
                  <a:schemeClr val="bg1"/>
                </a:solidFill>
                <a:latin typeface="FreeSans" panose="020B0504020202020204" charset="0"/>
                <a:cs typeface="FreeSans" panose="020B0504020202020204" charset="0"/>
              </a:rPr>
              <a:t>This nav-bar will be used on every page</a:t>
            </a:r>
            <a:endParaRPr lang="en-US">
              <a:solidFill>
                <a:schemeClr val="bg1"/>
              </a:solidFill>
              <a:latin typeface="FreeSans" panose="020B0504020202020204" charset="0"/>
              <a:cs typeface="FreeSans" panose="020B0504020202020204" charset="0"/>
            </a:endParaRPr>
          </a:p>
        </p:txBody>
      </p:sp>
    </p:spTree>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 name="Rectangles 9"/>
          <p:cNvSpPr/>
          <p:nvPr/>
        </p:nvSpPr>
        <p:spPr>
          <a:xfrm>
            <a:off x="-8890" y="-26035"/>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 name="Rectangles 10"/>
          <p:cNvSpPr/>
          <p:nvPr/>
        </p:nvSpPr>
        <p:spPr>
          <a:xfrm rot="5400000">
            <a:off x="5954395" y="603631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2" name="Rectangles 11"/>
          <p:cNvSpPr/>
          <p:nvPr/>
        </p:nvSpPr>
        <p:spPr>
          <a:xfrm>
            <a:off x="-53975" y="668274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16" name="Picture 15" descr="one-step-logo"/>
          <p:cNvPicPr>
            <a:picLocks noChangeAspect="1"/>
          </p:cNvPicPr>
          <p:nvPr/>
        </p:nvPicPr>
        <p:blipFill>
          <a:blip r:embed="rId1"/>
          <a:stretch>
            <a:fillRect/>
          </a:stretch>
        </p:blipFill>
        <p:spPr>
          <a:xfrm>
            <a:off x="1891030" y="5990590"/>
            <a:ext cx="1266825" cy="483870"/>
          </a:xfrm>
          <a:prstGeom prst="rect">
            <a:avLst/>
          </a:prstGeom>
        </p:spPr>
      </p:pic>
      <p:pic>
        <p:nvPicPr>
          <p:cNvPr id="17" name="Picture 3" descr="Description: \\MICROSERVER\Mediastore\My Documents\My Documents\Logical View\Branding\Logo White.png"/>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a:xfrm>
            <a:off x="148590" y="5866765"/>
            <a:ext cx="1531620" cy="731520"/>
          </a:xfrm>
          <a:prstGeom prst="rect">
            <a:avLst/>
          </a:prstGeom>
          <a:noFill/>
        </p:spPr>
      </p:pic>
      <p:sp>
        <p:nvSpPr>
          <p:cNvPr id="3" name="Text Box 2"/>
          <p:cNvSpPr txBox="1"/>
          <p:nvPr/>
        </p:nvSpPr>
        <p:spPr>
          <a:xfrm>
            <a:off x="2624455" y="149225"/>
            <a:ext cx="6943090" cy="922020"/>
          </a:xfrm>
          <a:prstGeom prst="rect">
            <a:avLst/>
          </a:prstGeom>
          <a:noFill/>
        </p:spPr>
        <p:txBody>
          <a:bodyPr wrap="square" rtlCol="0">
            <a:spAutoFit/>
          </a:bodyPr>
          <a:p>
            <a:pPr algn="ctr">
              <a:lnSpc>
                <a:spcPct val="100000"/>
              </a:lnSpc>
            </a:pPr>
            <a:r>
              <a:rPr lang="en-US" sz="5400">
                <a:solidFill>
                  <a:srgbClr val="EBCED5"/>
                </a:solidFill>
                <a:latin typeface="FreeSans" panose="020B0504020202020204" charset="0"/>
                <a:cs typeface="FreeSans" panose="020B0504020202020204" charset="0"/>
              </a:rPr>
              <a:t>Home Page - Slider</a:t>
            </a:r>
            <a:endParaRPr lang="en-US" sz="5400">
              <a:solidFill>
                <a:srgbClr val="EBCED5"/>
              </a:solidFill>
              <a:latin typeface="FreeSans" panose="020B0504020202020204" charset="0"/>
              <a:cs typeface="FreeSans" panose="020B0504020202020204" charset="0"/>
            </a:endParaRPr>
          </a:p>
        </p:txBody>
      </p:sp>
      <p:pic>
        <p:nvPicPr>
          <p:cNvPr id="2" name="Picture 1" descr="home_wf "/>
          <p:cNvPicPr>
            <a:picLocks noChangeAspect="1"/>
          </p:cNvPicPr>
          <p:nvPr/>
        </p:nvPicPr>
        <p:blipFill>
          <a:blip r:embed="rId3"/>
          <a:srcRect b="63870"/>
          <a:stretch>
            <a:fillRect/>
          </a:stretch>
        </p:blipFill>
        <p:spPr>
          <a:xfrm>
            <a:off x="3688715" y="2190115"/>
            <a:ext cx="4813935" cy="2477770"/>
          </a:xfrm>
          <a:prstGeom prst="rect">
            <a:avLst/>
          </a:prstGeom>
        </p:spPr>
      </p:pic>
      <p:sp>
        <p:nvSpPr>
          <p:cNvPr id="9" name="Text Box 8"/>
          <p:cNvSpPr txBox="1"/>
          <p:nvPr/>
        </p:nvSpPr>
        <p:spPr>
          <a:xfrm>
            <a:off x="417830" y="1360805"/>
            <a:ext cx="2740025" cy="2584450"/>
          </a:xfrm>
          <a:prstGeom prst="rect">
            <a:avLst/>
          </a:prstGeom>
          <a:noFill/>
        </p:spPr>
        <p:txBody>
          <a:bodyPr wrap="square" rtlCol="0">
            <a:spAutoFit/>
          </a:bodyPr>
          <a:p>
            <a:r>
              <a:rPr lang="en-US">
                <a:solidFill>
                  <a:schemeClr val="bg1"/>
                </a:solidFill>
                <a:latin typeface="FreeSans" panose="020B0504020202020204" charset="0"/>
                <a:cs typeface="FreeSans" panose="020B0504020202020204" charset="0"/>
              </a:rPr>
              <a:t>The slider can have many different slides which can be amended/changed using the content management system. Each slide will have a heading and a button to direct users to where they might want to go</a:t>
            </a:r>
            <a:endParaRPr lang="en-US">
              <a:solidFill>
                <a:schemeClr val="bg1"/>
              </a:solidFill>
              <a:latin typeface="FreeSans" panose="020B0504020202020204" charset="0"/>
              <a:cs typeface="FreeSans" panose="020B0504020202020204" charset="0"/>
            </a:endParaRPr>
          </a:p>
        </p:txBody>
      </p:sp>
      <p:sp>
        <p:nvSpPr>
          <p:cNvPr id="13" name="Text Box 12"/>
          <p:cNvSpPr txBox="1"/>
          <p:nvPr/>
        </p:nvSpPr>
        <p:spPr>
          <a:xfrm>
            <a:off x="9033510" y="1360805"/>
            <a:ext cx="2740025" cy="2306955"/>
          </a:xfrm>
          <a:prstGeom prst="rect">
            <a:avLst/>
          </a:prstGeom>
          <a:noFill/>
        </p:spPr>
        <p:txBody>
          <a:bodyPr wrap="square" rtlCol="0">
            <a:spAutoFit/>
          </a:bodyPr>
          <a:p>
            <a:r>
              <a:rPr lang="en-US">
                <a:solidFill>
                  <a:schemeClr val="bg1"/>
                </a:solidFill>
                <a:latin typeface="FreeSans" panose="020B0504020202020204" charset="0"/>
                <a:cs typeface="FreeSans" panose="020B0504020202020204" charset="0"/>
              </a:rPr>
              <a:t>The slider has 2 buttons to choose between slides that a user wants to go, however will also automatically change every so often so users will see something different as they watch.</a:t>
            </a:r>
            <a:endParaRPr lang="en-US">
              <a:solidFill>
                <a:schemeClr val="bg1"/>
              </a:solidFill>
              <a:latin typeface="FreeSans" panose="020B0504020202020204" charset="0"/>
              <a:cs typeface="FreeSans" panose="020B0504020202020204" charset="0"/>
            </a:endParaRPr>
          </a:p>
        </p:txBody>
      </p:sp>
      <p:sp>
        <p:nvSpPr>
          <p:cNvPr id="14" name="Text Box 13"/>
          <p:cNvSpPr txBox="1"/>
          <p:nvPr/>
        </p:nvSpPr>
        <p:spPr>
          <a:xfrm>
            <a:off x="2969895" y="5137150"/>
            <a:ext cx="6341745" cy="645160"/>
          </a:xfrm>
          <a:prstGeom prst="rect">
            <a:avLst/>
          </a:prstGeom>
          <a:noFill/>
        </p:spPr>
        <p:txBody>
          <a:bodyPr wrap="square" rtlCol="0">
            <a:spAutoFit/>
          </a:bodyPr>
          <a:p>
            <a:r>
              <a:rPr lang="en-US">
                <a:solidFill>
                  <a:schemeClr val="bg1"/>
                </a:solidFill>
                <a:latin typeface="FreeSans" panose="020B0504020202020204" charset="0"/>
                <a:cs typeface="FreeSans" panose="020B0504020202020204" charset="0"/>
              </a:rPr>
              <a:t>The slider will show the image given however also create a blurred version of itself behind it to give a nicer effect</a:t>
            </a:r>
            <a:endParaRPr lang="en-US">
              <a:solidFill>
                <a:schemeClr val="bg1"/>
              </a:solidFill>
              <a:latin typeface="FreeSans" panose="020B0504020202020204" charset="0"/>
              <a:cs typeface="FreeSans" panose="020B0504020202020204" charset="0"/>
            </a:endParaRPr>
          </a:p>
        </p:txBody>
      </p:sp>
    </p:spTree>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 name="Rectangles 9"/>
          <p:cNvSpPr/>
          <p:nvPr/>
        </p:nvSpPr>
        <p:spPr>
          <a:xfrm>
            <a:off x="-8890" y="-26035"/>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 name="Rectangles 10"/>
          <p:cNvSpPr/>
          <p:nvPr/>
        </p:nvSpPr>
        <p:spPr>
          <a:xfrm rot="5400000">
            <a:off x="5954395" y="603631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2" name="Rectangles 11"/>
          <p:cNvSpPr/>
          <p:nvPr/>
        </p:nvSpPr>
        <p:spPr>
          <a:xfrm>
            <a:off x="-53975" y="668274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16" name="Picture 15" descr="one-step-logo"/>
          <p:cNvPicPr>
            <a:picLocks noChangeAspect="1"/>
          </p:cNvPicPr>
          <p:nvPr/>
        </p:nvPicPr>
        <p:blipFill>
          <a:blip r:embed="rId1"/>
          <a:stretch>
            <a:fillRect/>
          </a:stretch>
        </p:blipFill>
        <p:spPr>
          <a:xfrm>
            <a:off x="1891030" y="5990590"/>
            <a:ext cx="1266825" cy="483870"/>
          </a:xfrm>
          <a:prstGeom prst="rect">
            <a:avLst/>
          </a:prstGeom>
        </p:spPr>
      </p:pic>
      <p:pic>
        <p:nvPicPr>
          <p:cNvPr id="17" name="Picture 3" descr="Description: \\MICROSERVER\Mediastore\My Documents\My Documents\Logical View\Branding\Logo White.png"/>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a:xfrm>
            <a:off x="148590" y="5866765"/>
            <a:ext cx="1531620" cy="731520"/>
          </a:xfrm>
          <a:prstGeom prst="rect">
            <a:avLst/>
          </a:prstGeom>
          <a:noFill/>
        </p:spPr>
      </p:pic>
      <p:sp>
        <p:nvSpPr>
          <p:cNvPr id="3" name="Text Box 2"/>
          <p:cNvSpPr txBox="1"/>
          <p:nvPr/>
        </p:nvSpPr>
        <p:spPr>
          <a:xfrm>
            <a:off x="1474470" y="149225"/>
            <a:ext cx="9242425" cy="922020"/>
          </a:xfrm>
          <a:prstGeom prst="rect">
            <a:avLst/>
          </a:prstGeom>
          <a:noFill/>
        </p:spPr>
        <p:txBody>
          <a:bodyPr wrap="square" rtlCol="0">
            <a:spAutoFit/>
          </a:bodyPr>
          <a:p>
            <a:pPr algn="ctr">
              <a:lnSpc>
                <a:spcPct val="100000"/>
              </a:lnSpc>
            </a:pPr>
            <a:r>
              <a:rPr lang="en-US" sz="5400">
                <a:solidFill>
                  <a:srgbClr val="EBCED5"/>
                </a:solidFill>
                <a:latin typeface="FreeSans" panose="020B0504020202020204" charset="0"/>
                <a:cs typeface="FreeSans" panose="020B0504020202020204" charset="0"/>
              </a:rPr>
              <a:t>Home Page - Main Content</a:t>
            </a:r>
            <a:endParaRPr lang="en-US" sz="5400">
              <a:solidFill>
                <a:srgbClr val="EBCED5"/>
              </a:solidFill>
              <a:latin typeface="FreeSans" panose="020B0504020202020204" charset="0"/>
              <a:cs typeface="FreeSans" panose="020B0504020202020204" charset="0"/>
            </a:endParaRPr>
          </a:p>
        </p:txBody>
      </p:sp>
      <p:pic>
        <p:nvPicPr>
          <p:cNvPr id="4" name="Picture 3" descr="home_wf "/>
          <p:cNvPicPr>
            <a:picLocks noChangeAspect="1"/>
          </p:cNvPicPr>
          <p:nvPr/>
        </p:nvPicPr>
        <p:blipFill>
          <a:blip r:embed="rId3"/>
          <a:srcRect t="35750" b="7519"/>
          <a:stretch>
            <a:fillRect/>
          </a:stretch>
        </p:blipFill>
        <p:spPr>
          <a:xfrm>
            <a:off x="3688715" y="1483995"/>
            <a:ext cx="4813935" cy="3890645"/>
          </a:xfrm>
          <a:prstGeom prst="rect">
            <a:avLst/>
          </a:prstGeom>
        </p:spPr>
      </p:pic>
      <p:sp>
        <p:nvSpPr>
          <p:cNvPr id="5" name="Text Box 4"/>
          <p:cNvSpPr txBox="1"/>
          <p:nvPr/>
        </p:nvSpPr>
        <p:spPr>
          <a:xfrm>
            <a:off x="662940" y="1483995"/>
            <a:ext cx="2579370" cy="3969385"/>
          </a:xfrm>
          <a:prstGeom prst="rect">
            <a:avLst/>
          </a:prstGeom>
          <a:noFill/>
        </p:spPr>
        <p:txBody>
          <a:bodyPr wrap="square" rtlCol="0">
            <a:spAutoFit/>
          </a:bodyPr>
          <a:p>
            <a:r>
              <a:rPr lang="en-US">
                <a:solidFill>
                  <a:schemeClr val="bg1"/>
                </a:solidFill>
                <a:latin typeface="FreeSans" panose="020B0504020202020204" charset="0"/>
                <a:cs typeface="FreeSans" panose="020B0504020202020204" charset="0"/>
              </a:rPr>
              <a:t>In the main content of the home page some brief descriptions of what 1 STEP stands for / provides can be represented using some basic headings and a little bit of text.</a:t>
            </a:r>
            <a:endParaRPr lang="en-US">
              <a:solidFill>
                <a:schemeClr val="bg1"/>
              </a:solidFill>
              <a:latin typeface="FreeSans" panose="020B0504020202020204" charset="0"/>
              <a:cs typeface="FreeSans" panose="020B0504020202020204" charset="0"/>
            </a:endParaRPr>
          </a:p>
          <a:p>
            <a:endParaRPr lang="en-US">
              <a:solidFill>
                <a:schemeClr val="bg1"/>
              </a:solidFill>
              <a:latin typeface="FreeSans" panose="020B0504020202020204" charset="0"/>
              <a:cs typeface="FreeSans" panose="020B0504020202020204" charset="0"/>
            </a:endParaRPr>
          </a:p>
          <a:p>
            <a:r>
              <a:rPr lang="en-US">
                <a:solidFill>
                  <a:schemeClr val="bg1"/>
                </a:solidFill>
                <a:latin typeface="FreeSans" panose="020B0504020202020204" charset="0"/>
                <a:cs typeface="FreeSans" panose="020B0504020202020204" charset="0"/>
              </a:rPr>
              <a:t>This allows to simply reel in the target auidience and get the captivated while not overloading information</a:t>
            </a:r>
            <a:endParaRPr lang="en-US">
              <a:solidFill>
                <a:schemeClr val="bg1"/>
              </a:solidFill>
              <a:latin typeface="FreeSans" panose="020B0504020202020204" charset="0"/>
              <a:cs typeface="FreeSans" panose="020B0504020202020204" charset="0"/>
            </a:endParaRPr>
          </a:p>
        </p:txBody>
      </p:sp>
      <p:sp>
        <p:nvSpPr>
          <p:cNvPr id="6" name="Text Box 5"/>
          <p:cNvSpPr txBox="1"/>
          <p:nvPr/>
        </p:nvSpPr>
        <p:spPr>
          <a:xfrm>
            <a:off x="8949055" y="1483995"/>
            <a:ext cx="2621280" cy="3692525"/>
          </a:xfrm>
          <a:prstGeom prst="rect">
            <a:avLst/>
          </a:prstGeom>
          <a:noFill/>
        </p:spPr>
        <p:txBody>
          <a:bodyPr wrap="square" rtlCol="0">
            <a:spAutoFit/>
          </a:bodyPr>
          <a:p>
            <a:r>
              <a:rPr lang="en-US">
                <a:solidFill>
                  <a:schemeClr val="bg1"/>
                </a:solidFill>
                <a:latin typeface="FreeSans" panose="020B0504020202020204" charset="0"/>
                <a:cs typeface="FreeSans" panose="020B0504020202020204" charset="0"/>
              </a:rPr>
              <a:t>Next to text there can be images which can be changed just like the text using the content management page.</a:t>
            </a:r>
            <a:endParaRPr lang="en-US">
              <a:solidFill>
                <a:schemeClr val="bg1"/>
              </a:solidFill>
              <a:latin typeface="FreeSans" panose="020B0504020202020204" charset="0"/>
              <a:cs typeface="FreeSans" panose="020B0504020202020204" charset="0"/>
            </a:endParaRPr>
          </a:p>
          <a:p>
            <a:endParaRPr lang="en-US">
              <a:solidFill>
                <a:schemeClr val="bg1"/>
              </a:solidFill>
              <a:latin typeface="FreeSans" panose="020B0504020202020204" charset="0"/>
              <a:cs typeface="FreeSans" panose="020B0504020202020204" charset="0"/>
            </a:endParaRPr>
          </a:p>
          <a:p>
            <a:r>
              <a:rPr lang="en-US">
                <a:solidFill>
                  <a:schemeClr val="bg1"/>
                </a:solidFill>
                <a:latin typeface="FreeSans" panose="020B0504020202020204" charset="0"/>
                <a:cs typeface="FreeSans" panose="020B0504020202020204" charset="0"/>
              </a:rPr>
              <a:t>The images can provide a nice contrast to the text and can also be used to provide more information while not having a user read a lot of text.</a:t>
            </a:r>
            <a:endParaRPr lang="en-US">
              <a:solidFill>
                <a:schemeClr val="bg1"/>
              </a:solidFill>
              <a:latin typeface="FreeSans" panose="020B0504020202020204" charset="0"/>
              <a:cs typeface="FreeSans" panose="020B0504020202020204" charset="0"/>
            </a:endParaRPr>
          </a:p>
        </p:txBody>
      </p:sp>
    </p:spTree>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 name="Rectangles 9"/>
          <p:cNvSpPr/>
          <p:nvPr/>
        </p:nvSpPr>
        <p:spPr>
          <a:xfrm>
            <a:off x="-8890" y="-26035"/>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 name="Rectangles 10"/>
          <p:cNvSpPr/>
          <p:nvPr/>
        </p:nvSpPr>
        <p:spPr>
          <a:xfrm rot="5400000">
            <a:off x="5954395" y="603631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2" name="Rectangles 11"/>
          <p:cNvSpPr/>
          <p:nvPr/>
        </p:nvSpPr>
        <p:spPr>
          <a:xfrm>
            <a:off x="-53975" y="668274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16" name="Picture 15" descr="one-step-logo"/>
          <p:cNvPicPr>
            <a:picLocks noChangeAspect="1"/>
          </p:cNvPicPr>
          <p:nvPr/>
        </p:nvPicPr>
        <p:blipFill>
          <a:blip r:embed="rId1"/>
          <a:stretch>
            <a:fillRect/>
          </a:stretch>
        </p:blipFill>
        <p:spPr>
          <a:xfrm>
            <a:off x="1891030" y="5990590"/>
            <a:ext cx="1266825" cy="483870"/>
          </a:xfrm>
          <a:prstGeom prst="rect">
            <a:avLst/>
          </a:prstGeom>
        </p:spPr>
      </p:pic>
      <p:pic>
        <p:nvPicPr>
          <p:cNvPr id="17" name="Picture 3" descr="Description: \\MICROSERVER\Mediastore\My Documents\My Documents\Logical View\Branding\Logo White.png"/>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a:xfrm>
            <a:off x="148590" y="5866765"/>
            <a:ext cx="1531620" cy="731520"/>
          </a:xfrm>
          <a:prstGeom prst="rect">
            <a:avLst/>
          </a:prstGeom>
          <a:noFill/>
        </p:spPr>
      </p:pic>
      <p:sp>
        <p:nvSpPr>
          <p:cNvPr id="3" name="Text Box 2"/>
          <p:cNvSpPr txBox="1"/>
          <p:nvPr/>
        </p:nvSpPr>
        <p:spPr>
          <a:xfrm>
            <a:off x="1474470" y="149225"/>
            <a:ext cx="9242425" cy="922020"/>
          </a:xfrm>
          <a:prstGeom prst="rect">
            <a:avLst/>
          </a:prstGeom>
          <a:noFill/>
        </p:spPr>
        <p:txBody>
          <a:bodyPr wrap="square" rtlCol="0">
            <a:spAutoFit/>
          </a:bodyPr>
          <a:p>
            <a:pPr algn="ctr">
              <a:lnSpc>
                <a:spcPct val="100000"/>
              </a:lnSpc>
            </a:pPr>
            <a:r>
              <a:rPr lang="en-US" sz="5400">
                <a:solidFill>
                  <a:srgbClr val="EBCED5"/>
                </a:solidFill>
                <a:latin typeface="FreeSans" panose="020B0504020202020204" charset="0"/>
                <a:cs typeface="FreeSans" panose="020B0504020202020204" charset="0"/>
              </a:rPr>
              <a:t>Home Page - Footer</a:t>
            </a:r>
            <a:endParaRPr lang="en-US" sz="5400">
              <a:solidFill>
                <a:srgbClr val="EBCED5"/>
              </a:solidFill>
              <a:latin typeface="FreeSans" panose="020B0504020202020204" charset="0"/>
              <a:cs typeface="FreeSans" panose="020B0504020202020204" charset="0"/>
            </a:endParaRPr>
          </a:p>
        </p:txBody>
      </p:sp>
      <p:pic>
        <p:nvPicPr>
          <p:cNvPr id="2" name="Picture 1" descr="home_wf "/>
          <p:cNvPicPr>
            <a:picLocks noChangeAspect="1"/>
          </p:cNvPicPr>
          <p:nvPr/>
        </p:nvPicPr>
        <p:blipFill>
          <a:blip r:embed="rId3"/>
          <a:srcRect t="92972"/>
          <a:stretch>
            <a:fillRect/>
          </a:stretch>
        </p:blipFill>
        <p:spPr>
          <a:xfrm>
            <a:off x="2256790" y="3040380"/>
            <a:ext cx="7769225" cy="777875"/>
          </a:xfrm>
          <a:prstGeom prst="rect">
            <a:avLst/>
          </a:prstGeom>
        </p:spPr>
      </p:pic>
      <p:sp>
        <p:nvSpPr>
          <p:cNvPr id="7" name="Text Box 6"/>
          <p:cNvSpPr txBox="1"/>
          <p:nvPr/>
        </p:nvSpPr>
        <p:spPr>
          <a:xfrm>
            <a:off x="1118870" y="1594485"/>
            <a:ext cx="9953625" cy="922020"/>
          </a:xfrm>
          <a:prstGeom prst="rect">
            <a:avLst/>
          </a:prstGeom>
          <a:noFill/>
        </p:spPr>
        <p:txBody>
          <a:bodyPr wrap="square" rtlCol="0">
            <a:spAutoFit/>
          </a:bodyPr>
          <a:p>
            <a:pPr algn="ctr"/>
            <a:r>
              <a:rPr lang="en-US">
                <a:solidFill>
                  <a:schemeClr val="bg1"/>
                </a:solidFill>
                <a:latin typeface="FreeSans" panose="020B0504020202020204" charset="0"/>
                <a:cs typeface="FreeSans" panose="020B0504020202020204" charset="0"/>
              </a:rPr>
              <a:t>This footer will be used for every page as it allows for consitency allowing every page to be consistent.</a:t>
            </a:r>
            <a:endParaRPr lang="en-US">
              <a:solidFill>
                <a:schemeClr val="bg1"/>
              </a:solidFill>
              <a:latin typeface="FreeSans" panose="020B0504020202020204" charset="0"/>
              <a:cs typeface="FreeSans" panose="020B0504020202020204" charset="0"/>
            </a:endParaRPr>
          </a:p>
          <a:p>
            <a:pPr algn="ctr"/>
            <a:r>
              <a:rPr lang="en-US">
                <a:solidFill>
                  <a:schemeClr val="bg1"/>
                </a:solidFill>
                <a:latin typeface="FreeSans" panose="020B0504020202020204" charset="0"/>
                <a:cs typeface="FreeSans" panose="020B0504020202020204" charset="0"/>
              </a:rPr>
              <a:t>This footer allows users to also find all social media links meaning they will also be on every page.</a:t>
            </a:r>
            <a:endParaRPr lang="en-US">
              <a:solidFill>
                <a:schemeClr val="bg1"/>
              </a:solidFill>
              <a:latin typeface="FreeSans" panose="020B0504020202020204" charset="0"/>
              <a:cs typeface="FreeSans" panose="020B0504020202020204" charset="0"/>
            </a:endParaRPr>
          </a:p>
        </p:txBody>
      </p:sp>
      <p:sp>
        <p:nvSpPr>
          <p:cNvPr id="8" name="Text Box 7"/>
          <p:cNvSpPr txBox="1"/>
          <p:nvPr/>
        </p:nvSpPr>
        <p:spPr>
          <a:xfrm>
            <a:off x="1124585" y="4261485"/>
            <a:ext cx="10139045" cy="922020"/>
          </a:xfrm>
          <a:prstGeom prst="rect">
            <a:avLst/>
          </a:prstGeom>
          <a:noFill/>
        </p:spPr>
        <p:txBody>
          <a:bodyPr wrap="square" rtlCol="0">
            <a:spAutoFit/>
          </a:bodyPr>
          <a:p>
            <a:pPr algn="ctr"/>
            <a:r>
              <a:rPr lang="en-US">
                <a:solidFill>
                  <a:schemeClr val="bg1"/>
                </a:solidFill>
                <a:latin typeface="FreeSans" panose="020B0504020202020204" charset="0"/>
                <a:cs typeface="FreeSans" panose="020B0504020202020204" charset="0"/>
              </a:rPr>
              <a:t>The footer also allows for a copyright to be added to the bottom of the page. This can be ammended in the content management page if it is needed to be changed or updated.</a:t>
            </a:r>
            <a:endParaRPr lang="en-US">
              <a:solidFill>
                <a:schemeClr val="bg1"/>
              </a:solidFill>
              <a:latin typeface="FreeSans" panose="020B0504020202020204" charset="0"/>
              <a:cs typeface="FreeSans" panose="020B0504020202020204" charset="0"/>
            </a:endParaRPr>
          </a:p>
          <a:p>
            <a:pPr algn="ctr"/>
            <a:r>
              <a:rPr lang="en-US">
                <a:solidFill>
                  <a:schemeClr val="bg1"/>
                </a:solidFill>
                <a:latin typeface="FreeSans" panose="020B0504020202020204" charset="0"/>
                <a:cs typeface="FreeSans" panose="020B0504020202020204" charset="0"/>
              </a:rPr>
              <a:t>Using the content management tool, social media links can aslo be added or removed.</a:t>
            </a:r>
            <a:endParaRPr lang="en-US">
              <a:solidFill>
                <a:schemeClr val="bg1"/>
              </a:solidFill>
              <a:latin typeface="FreeSans" panose="020B0504020202020204" charset="0"/>
              <a:cs typeface="FreeSans" panose="020B0504020202020204" charset="0"/>
            </a:endParaRPr>
          </a:p>
        </p:txBody>
      </p:sp>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Flowchart: Terminator 4"/>
          <p:cNvSpPr/>
          <p:nvPr/>
        </p:nvSpPr>
        <p:spPr>
          <a:xfrm rot="18540000">
            <a:off x="4451350" y="736600"/>
            <a:ext cx="5578475" cy="768985"/>
          </a:xfrm>
          <a:prstGeom prst="flowChartTerminator">
            <a:avLst/>
          </a:prstGeom>
          <a:solidFill>
            <a:srgbClr val="EBCED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6" name="Freeform 5"/>
          <p:cNvSpPr/>
          <p:nvPr/>
        </p:nvSpPr>
        <p:spPr>
          <a:xfrm rot="18540000">
            <a:off x="5878608" y="-57677"/>
            <a:ext cx="8304458" cy="5076483"/>
          </a:xfrm>
          <a:custGeom>
            <a:avLst/>
            <a:gdLst>
              <a:gd name="il" fmla="*/ w 1018 21600"/>
              <a:gd name="ir" fmla="*/ w 20582 21600"/>
              <a:gd name="it" fmla="*/ h 3163 21600"/>
              <a:gd name="ib" fmla="*/ h 18437 21600"/>
            </a:gdLst>
            <a:ahLst/>
            <a:cxnLst>
              <a:cxn ang="3">
                <a:pos x="hc" y="t"/>
              </a:cxn>
              <a:cxn ang="cd2">
                <a:pos x="l" y="vc"/>
              </a:cxn>
              <a:cxn ang="cd4">
                <a:pos x="hc" y="b"/>
              </a:cxn>
              <a:cxn ang="0">
                <a:pos x="r" y="vc"/>
              </a:cxn>
            </a:cxnLst>
            <a:rect l="l" t="t" r="r" b="b"/>
            <a:pathLst>
              <a:path w="13078" h="7994">
                <a:moveTo>
                  <a:pt x="2125" y="0"/>
                </a:moveTo>
                <a:lnTo>
                  <a:pt x="10229" y="0"/>
                </a:lnTo>
                <a:cubicBezTo>
                  <a:pt x="11291" y="0"/>
                  <a:pt x="12152" y="387"/>
                  <a:pt x="12152" y="864"/>
                </a:cubicBezTo>
                <a:cubicBezTo>
                  <a:pt x="12152" y="1340"/>
                  <a:pt x="11291" y="1727"/>
                  <a:pt x="10229" y="1727"/>
                </a:cubicBezTo>
                <a:lnTo>
                  <a:pt x="2125" y="1727"/>
                </a:lnTo>
                <a:cubicBezTo>
                  <a:pt x="1063" y="1727"/>
                  <a:pt x="203" y="1340"/>
                  <a:pt x="203" y="864"/>
                </a:cubicBezTo>
                <a:cubicBezTo>
                  <a:pt x="203" y="387"/>
                  <a:pt x="1063" y="0"/>
                  <a:pt x="2125" y="0"/>
                </a:cubicBezTo>
                <a:close/>
                <a:moveTo>
                  <a:pt x="1944" y="1986"/>
                </a:moveTo>
                <a:lnTo>
                  <a:pt x="10140" y="1986"/>
                </a:lnTo>
                <a:cubicBezTo>
                  <a:pt x="11214" y="1986"/>
                  <a:pt x="12084" y="2415"/>
                  <a:pt x="12084" y="2944"/>
                </a:cubicBezTo>
                <a:cubicBezTo>
                  <a:pt x="12084" y="3472"/>
                  <a:pt x="11214" y="3901"/>
                  <a:pt x="10140" y="3901"/>
                </a:cubicBezTo>
                <a:lnTo>
                  <a:pt x="1944" y="3901"/>
                </a:lnTo>
                <a:cubicBezTo>
                  <a:pt x="870" y="3901"/>
                  <a:pt x="0" y="3472"/>
                  <a:pt x="0" y="2944"/>
                </a:cubicBezTo>
                <a:cubicBezTo>
                  <a:pt x="0" y="2415"/>
                  <a:pt x="870" y="1986"/>
                  <a:pt x="1944" y="1986"/>
                </a:cubicBezTo>
                <a:close/>
                <a:moveTo>
                  <a:pt x="2275" y="4270"/>
                </a:moveTo>
                <a:lnTo>
                  <a:pt x="10189" y="4270"/>
                </a:lnTo>
                <a:cubicBezTo>
                  <a:pt x="11226" y="4270"/>
                  <a:pt x="12066" y="4592"/>
                  <a:pt x="12066" y="4989"/>
                </a:cubicBezTo>
                <a:cubicBezTo>
                  <a:pt x="12066" y="5386"/>
                  <a:pt x="11226" y="5708"/>
                  <a:pt x="10189" y="5708"/>
                </a:cubicBezTo>
                <a:lnTo>
                  <a:pt x="2275" y="5708"/>
                </a:lnTo>
                <a:cubicBezTo>
                  <a:pt x="1238" y="5708"/>
                  <a:pt x="398" y="5386"/>
                  <a:pt x="398" y="4989"/>
                </a:cubicBezTo>
                <a:cubicBezTo>
                  <a:pt x="398" y="4592"/>
                  <a:pt x="1238" y="4270"/>
                  <a:pt x="2275" y="4270"/>
                </a:cubicBezTo>
                <a:close/>
                <a:moveTo>
                  <a:pt x="3287" y="6214"/>
                </a:moveTo>
                <a:lnTo>
                  <a:pt x="11201" y="6214"/>
                </a:lnTo>
                <a:cubicBezTo>
                  <a:pt x="12237" y="6214"/>
                  <a:pt x="13078" y="6613"/>
                  <a:pt x="13078" y="7104"/>
                </a:cubicBezTo>
                <a:cubicBezTo>
                  <a:pt x="13078" y="7596"/>
                  <a:pt x="12237" y="7994"/>
                  <a:pt x="11201" y="7994"/>
                </a:cubicBezTo>
                <a:lnTo>
                  <a:pt x="3287" y="7994"/>
                </a:lnTo>
                <a:cubicBezTo>
                  <a:pt x="2250" y="7994"/>
                  <a:pt x="1410" y="7596"/>
                  <a:pt x="1410" y="7104"/>
                </a:cubicBezTo>
                <a:cubicBezTo>
                  <a:pt x="1410" y="6613"/>
                  <a:pt x="2250" y="6214"/>
                  <a:pt x="3287" y="6214"/>
                </a:cubicBezTo>
                <a:close/>
              </a:path>
            </a:pathLst>
          </a:custGeom>
          <a:blipFill rotWithShape="1">
            <a:blip r:embed="rId1"/>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en-US"/>
          </a:p>
        </p:txBody>
      </p:sp>
      <p:sp>
        <p:nvSpPr>
          <p:cNvPr id="10" name="Rectangles 9"/>
          <p:cNvSpPr/>
          <p:nvPr/>
        </p:nvSpPr>
        <p:spPr>
          <a:xfrm>
            <a:off x="-8890" y="-26035"/>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 name="Rectangles 10"/>
          <p:cNvSpPr/>
          <p:nvPr/>
        </p:nvSpPr>
        <p:spPr>
          <a:xfrm rot="5400000">
            <a:off x="5954395" y="603631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2" name="Rectangles 11"/>
          <p:cNvSpPr/>
          <p:nvPr/>
        </p:nvSpPr>
        <p:spPr>
          <a:xfrm>
            <a:off x="-53975" y="668274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16" name="Picture 15" descr="one-step-logo"/>
          <p:cNvPicPr>
            <a:picLocks noChangeAspect="1"/>
          </p:cNvPicPr>
          <p:nvPr/>
        </p:nvPicPr>
        <p:blipFill>
          <a:blip r:embed="rId2"/>
          <a:stretch>
            <a:fillRect/>
          </a:stretch>
        </p:blipFill>
        <p:spPr>
          <a:xfrm>
            <a:off x="1891030" y="5990590"/>
            <a:ext cx="1266825" cy="483870"/>
          </a:xfrm>
          <a:prstGeom prst="rect">
            <a:avLst/>
          </a:prstGeom>
        </p:spPr>
      </p:pic>
      <p:pic>
        <p:nvPicPr>
          <p:cNvPr id="17" name="Picture 3" descr="Description: \\MICROSERVER\Mediastore\My Documents\My Documents\Logical View\Branding\Logo White.png"/>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a:xfrm>
            <a:off x="148590" y="5866765"/>
            <a:ext cx="1531620" cy="731520"/>
          </a:xfrm>
          <a:prstGeom prst="rect">
            <a:avLst/>
          </a:prstGeom>
          <a:noFill/>
        </p:spPr>
      </p:pic>
      <p:sp>
        <p:nvSpPr>
          <p:cNvPr id="3" name="Text Box 2"/>
          <p:cNvSpPr txBox="1"/>
          <p:nvPr/>
        </p:nvSpPr>
        <p:spPr>
          <a:xfrm>
            <a:off x="457835" y="916940"/>
            <a:ext cx="6943090" cy="1445260"/>
          </a:xfrm>
          <a:prstGeom prst="rect">
            <a:avLst/>
          </a:prstGeom>
          <a:noFill/>
        </p:spPr>
        <p:txBody>
          <a:bodyPr wrap="square" rtlCol="0">
            <a:spAutoFit/>
          </a:bodyPr>
          <a:p>
            <a:pPr algn="l">
              <a:lnSpc>
                <a:spcPct val="100000"/>
              </a:lnSpc>
            </a:pPr>
            <a:r>
              <a:rPr lang="en-US" sz="8800">
                <a:solidFill>
                  <a:srgbClr val="EBCED5"/>
                </a:solidFill>
                <a:latin typeface="FreeSans" panose="020B0504020202020204" charset="0"/>
                <a:cs typeface="FreeSans" panose="020B0504020202020204" charset="0"/>
              </a:rPr>
              <a:t>1 S T E P</a:t>
            </a:r>
            <a:endParaRPr lang="en-US" sz="8800">
              <a:solidFill>
                <a:srgbClr val="EBCED5"/>
              </a:solidFill>
              <a:latin typeface="FreeSans" panose="020B0504020202020204" charset="0"/>
              <a:cs typeface="FreeSans" panose="020B0504020202020204" charset="0"/>
            </a:endParaRPr>
          </a:p>
        </p:txBody>
      </p:sp>
      <p:sp>
        <p:nvSpPr>
          <p:cNvPr id="4" name="Text Box 3"/>
          <p:cNvSpPr txBox="1"/>
          <p:nvPr/>
        </p:nvSpPr>
        <p:spPr>
          <a:xfrm>
            <a:off x="457835" y="2250440"/>
            <a:ext cx="2921000" cy="460375"/>
          </a:xfrm>
          <a:prstGeom prst="rect">
            <a:avLst/>
          </a:prstGeom>
          <a:noFill/>
        </p:spPr>
        <p:txBody>
          <a:bodyPr wrap="square" rtlCol="0">
            <a:spAutoFit/>
          </a:bodyPr>
          <a:p>
            <a:r>
              <a:rPr lang="en-US" sz="2400">
                <a:solidFill>
                  <a:schemeClr val="bg1"/>
                </a:solidFill>
                <a:latin typeface="FreeSans" panose="020B0504020202020204" charset="0"/>
                <a:cs typeface="FreeSans" panose="020B0504020202020204" charset="0"/>
              </a:rPr>
              <a:t>By Lucy Gardener</a:t>
            </a:r>
            <a:endParaRPr lang="en-US" sz="2400">
              <a:solidFill>
                <a:schemeClr val="bg1"/>
              </a:solidFill>
              <a:latin typeface="FreeSans" panose="020B0504020202020204" charset="0"/>
              <a:cs typeface="FreeSans" panose="020B0504020202020204"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 name="Rectangles 9"/>
          <p:cNvSpPr/>
          <p:nvPr/>
        </p:nvSpPr>
        <p:spPr>
          <a:xfrm>
            <a:off x="-8890" y="-26035"/>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 name="Rectangles 10"/>
          <p:cNvSpPr/>
          <p:nvPr/>
        </p:nvSpPr>
        <p:spPr>
          <a:xfrm rot="5400000">
            <a:off x="5954395" y="603631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2" name="Rectangles 11"/>
          <p:cNvSpPr/>
          <p:nvPr/>
        </p:nvSpPr>
        <p:spPr>
          <a:xfrm>
            <a:off x="-53975" y="668274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16" name="Picture 15" descr="one-step-logo"/>
          <p:cNvPicPr>
            <a:picLocks noChangeAspect="1"/>
          </p:cNvPicPr>
          <p:nvPr/>
        </p:nvPicPr>
        <p:blipFill>
          <a:blip r:embed="rId1"/>
          <a:stretch>
            <a:fillRect/>
          </a:stretch>
        </p:blipFill>
        <p:spPr>
          <a:xfrm>
            <a:off x="1891030" y="5990590"/>
            <a:ext cx="1266825" cy="483870"/>
          </a:xfrm>
          <a:prstGeom prst="rect">
            <a:avLst/>
          </a:prstGeom>
        </p:spPr>
      </p:pic>
      <p:pic>
        <p:nvPicPr>
          <p:cNvPr id="17" name="Picture 3" descr="Description: \\MICROSERVER\Mediastore\My Documents\My Documents\Logical View\Branding\Logo White.png"/>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a:xfrm>
            <a:off x="148590" y="5866765"/>
            <a:ext cx="1531620" cy="731520"/>
          </a:xfrm>
          <a:prstGeom prst="rect">
            <a:avLst/>
          </a:prstGeom>
          <a:noFill/>
        </p:spPr>
      </p:pic>
      <p:sp>
        <p:nvSpPr>
          <p:cNvPr id="3" name="Text Box 2"/>
          <p:cNvSpPr txBox="1"/>
          <p:nvPr/>
        </p:nvSpPr>
        <p:spPr>
          <a:xfrm>
            <a:off x="1474470" y="149225"/>
            <a:ext cx="9242425" cy="922020"/>
          </a:xfrm>
          <a:prstGeom prst="rect">
            <a:avLst/>
          </a:prstGeom>
          <a:noFill/>
        </p:spPr>
        <p:txBody>
          <a:bodyPr wrap="square" rtlCol="0">
            <a:spAutoFit/>
          </a:bodyPr>
          <a:p>
            <a:pPr algn="ctr">
              <a:lnSpc>
                <a:spcPct val="100000"/>
              </a:lnSpc>
            </a:pPr>
            <a:r>
              <a:rPr lang="en-US" sz="5400">
                <a:solidFill>
                  <a:srgbClr val="EBCED5"/>
                </a:solidFill>
                <a:latin typeface="FreeSans" panose="020B0504020202020204" charset="0"/>
                <a:cs typeface="FreeSans" panose="020B0504020202020204" charset="0"/>
              </a:rPr>
              <a:t>Home Page - Final look</a:t>
            </a:r>
            <a:endParaRPr lang="en-US" sz="5400">
              <a:solidFill>
                <a:srgbClr val="EBCED5"/>
              </a:solidFill>
              <a:latin typeface="FreeSans" panose="020B0504020202020204" charset="0"/>
              <a:cs typeface="FreeSans" panose="020B0504020202020204" charset="0"/>
            </a:endParaRPr>
          </a:p>
        </p:txBody>
      </p:sp>
      <p:pic>
        <p:nvPicPr>
          <p:cNvPr id="4" name="Picture 3" descr="home_wf "/>
          <p:cNvPicPr>
            <a:picLocks noChangeAspect="1"/>
          </p:cNvPicPr>
          <p:nvPr/>
        </p:nvPicPr>
        <p:blipFill>
          <a:blip r:embed="rId3"/>
          <a:stretch>
            <a:fillRect/>
          </a:stretch>
        </p:blipFill>
        <p:spPr>
          <a:xfrm>
            <a:off x="1474470" y="1167130"/>
            <a:ext cx="3156585" cy="4498340"/>
          </a:xfrm>
          <a:prstGeom prst="rect">
            <a:avLst/>
          </a:prstGeom>
        </p:spPr>
      </p:pic>
      <p:pic>
        <p:nvPicPr>
          <p:cNvPr id="5" name="Picture 4" descr="home"/>
          <p:cNvPicPr>
            <a:picLocks noChangeAspect="1"/>
          </p:cNvPicPr>
          <p:nvPr/>
        </p:nvPicPr>
        <p:blipFill>
          <a:blip r:embed="rId4"/>
          <a:stretch>
            <a:fillRect/>
          </a:stretch>
        </p:blipFill>
        <p:spPr>
          <a:xfrm>
            <a:off x="7641590" y="1159510"/>
            <a:ext cx="3075305" cy="4505960"/>
          </a:xfrm>
          <a:prstGeom prst="rect">
            <a:avLst/>
          </a:prstGeom>
        </p:spPr>
      </p:pic>
    </p:spTree>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 name="Rectangles 9"/>
          <p:cNvSpPr/>
          <p:nvPr/>
        </p:nvSpPr>
        <p:spPr>
          <a:xfrm>
            <a:off x="-8890" y="-26035"/>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 name="Rectangles 10"/>
          <p:cNvSpPr/>
          <p:nvPr/>
        </p:nvSpPr>
        <p:spPr>
          <a:xfrm rot="5400000">
            <a:off x="5954395" y="603631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2" name="Rectangles 11"/>
          <p:cNvSpPr/>
          <p:nvPr/>
        </p:nvSpPr>
        <p:spPr>
          <a:xfrm>
            <a:off x="-53975" y="668274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16" name="Picture 15" descr="one-step-logo"/>
          <p:cNvPicPr>
            <a:picLocks noChangeAspect="1"/>
          </p:cNvPicPr>
          <p:nvPr/>
        </p:nvPicPr>
        <p:blipFill>
          <a:blip r:embed="rId1"/>
          <a:stretch>
            <a:fillRect/>
          </a:stretch>
        </p:blipFill>
        <p:spPr>
          <a:xfrm>
            <a:off x="1891030" y="5990590"/>
            <a:ext cx="1266825" cy="483870"/>
          </a:xfrm>
          <a:prstGeom prst="rect">
            <a:avLst/>
          </a:prstGeom>
        </p:spPr>
      </p:pic>
      <p:pic>
        <p:nvPicPr>
          <p:cNvPr id="17" name="Picture 3" descr="Description: \\MICROSERVER\Mediastore\My Documents\My Documents\Logical View\Branding\Logo White.png"/>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a:xfrm>
            <a:off x="148590" y="5866765"/>
            <a:ext cx="1531620" cy="731520"/>
          </a:xfrm>
          <a:prstGeom prst="rect">
            <a:avLst/>
          </a:prstGeom>
          <a:noFill/>
        </p:spPr>
      </p:pic>
      <p:pic>
        <p:nvPicPr>
          <p:cNvPr id="4" name="Picture 3" descr="home_wf "/>
          <p:cNvPicPr>
            <a:picLocks noChangeAspect="1"/>
          </p:cNvPicPr>
          <p:nvPr/>
        </p:nvPicPr>
        <p:blipFill>
          <a:blip r:embed="rId3"/>
          <a:stretch>
            <a:fillRect/>
          </a:stretch>
        </p:blipFill>
        <p:spPr>
          <a:xfrm>
            <a:off x="4144645" y="300355"/>
            <a:ext cx="3992880" cy="5690235"/>
          </a:xfrm>
          <a:prstGeom prst="rect">
            <a:avLst/>
          </a:prstGeom>
        </p:spPr>
      </p:pic>
      <p:pic>
        <p:nvPicPr>
          <p:cNvPr id="2" name="Picture 1" descr="home"/>
          <p:cNvPicPr>
            <a:picLocks noChangeAspect="1"/>
          </p:cNvPicPr>
          <p:nvPr/>
        </p:nvPicPr>
        <p:blipFill>
          <a:blip r:embed="rId4"/>
          <a:stretch>
            <a:fillRect/>
          </a:stretch>
        </p:blipFill>
        <p:spPr>
          <a:xfrm>
            <a:off x="4144645" y="300355"/>
            <a:ext cx="3992245" cy="5690235"/>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 name="Rectangles 9"/>
          <p:cNvSpPr/>
          <p:nvPr/>
        </p:nvSpPr>
        <p:spPr>
          <a:xfrm>
            <a:off x="-8890" y="-26035"/>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 name="Rectangles 10"/>
          <p:cNvSpPr/>
          <p:nvPr/>
        </p:nvSpPr>
        <p:spPr>
          <a:xfrm rot="5400000">
            <a:off x="5954395" y="603631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2" name="Rectangles 11"/>
          <p:cNvSpPr/>
          <p:nvPr/>
        </p:nvSpPr>
        <p:spPr>
          <a:xfrm>
            <a:off x="-53975" y="668274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16" name="Picture 15" descr="one-step-logo"/>
          <p:cNvPicPr>
            <a:picLocks noChangeAspect="1"/>
          </p:cNvPicPr>
          <p:nvPr/>
        </p:nvPicPr>
        <p:blipFill>
          <a:blip r:embed="rId1"/>
          <a:stretch>
            <a:fillRect/>
          </a:stretch>
        </p:blipFill>
        <p:spPr>
          <a:xfrm>
            <a:off x="1891030" y="5990590"/>
            <a:ext cx="1266825" cy="483870"/>
          </a:xfrm>
          <a:prstGeom prst="rect">
            <a:avLst/>
          </a:prstGeom>
        </p:spPr>
      </p:pic>
      <p:pic>
        <p:nvPicPr>
          <p:cNvPr id="17" name="Picture 3" descr="Description: \\MICROSERVER\Mediastore\My Documents\My Documents\Logical View\Branding\Logo White.png"/>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a:xfrm>
            <a:off x="148590" y="5866765"/>
            <a:ext cx="1531620" cy="731520"/>
          </a:xfrm>
          <a:prstGeom prst="rect">
            <a:avLst/>
          </a:prstGeom>
          <a:noFill/>
        </p:spPr>
      </p:pic>
      <p:sp>
        <p:nvSpPr>
          <p:cNvPr id="3" name="Text Box 2"/>
          <p:cNvSpPr txBox="1"/>
          <p:nvPr/>
        </p:nvSpPr>
        <p:spPr>
          <a:xfrm>
            <a:off x="1471930" y="151765"/>
            <a:ext cx="9248775" cy="922020"/>
          </a:xfrm>
          <a:prstGeom prst="rect">
            <a:avLst/>
          </a:prstGeom>
          <a:noFill/>
        </p:spPr>
        <p:txBody>
          <a:bodyPr wrap="square" rtlCol="0">
            <a:spAutoFit/>
          </a:bodyPr>
          <a:p>
            <a:pPr algn="ctr">
              <a:lnSpc>
                <a:spcPct val="100000"/>
              </a:lnSpc>
            </a:pPr>
            <a:r>
              <a:rPr lang="en-US" sz="5400">
                <a:solidFill>
                  <a:srgbClr val="EBCED5"/>
                </a:solidFill>
                <a:latin typeface="FreeSans" panose="020B0504020202020204" charset="0"/>
                <a:cs typeface="FreeSans" panose="020B0504020202020204" charset="0"/>
              </a:rPr>
              <a:t>Classes Page - Load In view</a:t>
            </a:r>
            <a:endParaRPr lang="en-US" sz="5400">
              <a:solidFill>
                <a:srgbClr val="EBCED5"/>
              </a:solidFill>
              <a:latin typeface="FreeSans" panose="020B0504020202020204" charset="0"/>
              <a:cs typeface="FreeSans" panose="020B0504020202020204" charset="0"/>
            </a:endParaRPr>
          </a:p>
        </p:txBody>
      </p:sp>
      <p:pic>
        <p:nvPicPr>
          <p:cNvPr id="2" name="Picture 1" descr="classes_wf"/>
          <p:cNvPicPr>
            <a:picLocks noChangeAspect="1"/>
          </p:cNvPicPr>
          <p:nvPr/>
        </p:nvPicPr>
        <p:blipFill>
          <a:blip r:embed="rId3"/>
          <a:srcRect b="67593"/>
          <a:stretch>
            <a:fillRect/>
          </a:stretch>
        </p:blipFill>
        <p:spPr>
          <a:xfrm>
            <a:off x="3903345" y="2317750"/>
            <a:ext cx="4475480" cy="2222500"/>
          </a:xfrm>
          <a:prstGeom prst="rect">
            <a:avLst/>
          </a:prstGeom>
        </p:spPr>
      </p:pic>
      <p:sp>
        <p:nvSpPr>
          <p:cNvPr id="5" name="Text Box 4"/>
          <p:cNvSpPr txBox="1"/>
          <p:nvPr/>
        </p:nvSpPr>
        <p:spPr>
          <a:xfrm>
            <a:off x="435610" y="2553335"/>
            <a:ext cx="3018790" cy="1753235"/>
          </a:xfrm>
          <a:prstGeom prst="rect">
            <a:avLst/>
          </a:prstGeom>
          <a:noFill/>
        </p:spPr>
        <p:txBody>
          <a:bodyPr wrap="square" rtlCol="0">
            <a:spAutoFit/>
          </a:bodyPr>
          <a:p>
            <a:r>
              <a:rPr lang="en-US">
                <a:solidFill>
                  <a:schemeClr val="bg1"/>
                </a:solidFill>
                <a:latin typeface="FreeSans" panose="020B0504020202020204" charset="0"/>
                <a:cs typeface="FreeSans" panose="020B0504020202020204" charset="0"/>
              </a:rPr>
              <a:t>In the background at the </a:t>
            </a:r>
            <a:endParaRPr lang="en-US">
              <a:solidFill>
                <a:schemeClr val="bg1"/>
              </a:solidFill>
              <a:latin typeface="FreeSans" panose="020B0504020202020204" charset="0"/>
              <a:cs typeface="FreeSans" panose="020B0504020202020204" charset="0"/>
            </a:endParaRPr>
          </a:p>
          <a:p>
            <a:r>
              <a:rPr lang="en-US">
                <a:solidFill>
                  <a:schemeClr val="bg1"/>
                </a:solidFill>
                <a:latin typeface="FreeSans" panose="020B0504020202020204" charset="0"/>
                <a:cs typeface="FreeSans" panose="020B0504020202020204" charset="0"/>
              </a:rPr>
              <a:t>top of this page is an image to help increase the apperance of the page and show users more things that 1 STEP provide.</a:t>
            </a:r>
            <a:endParaRPr lang="en-US">
              <a:solidFill>
                <a:schemeClr val="bg1"/>
              </a:solidFill>
              <a:latin typeface="FreeSans" panose="020B0504020202020204" charset="0"/>
              <a:cs typeface="FreeSans" panose="020B0504020202020204" charset="0"/>
            </a:endParaRPr>
          </a:p>
        </p:txBody>
      </p:sp>
      <p:sp>
        <p:nvSpPr>
          <p:cNvPr id="6" name="Text Box 5"/>
          <p:cNvSpPr txBox="1"/>
          <p:nvPr/>
        </p:nvSpPr>
        <p:spPr>
          <a:xfrm>
            <a:off x="8827770" y="2552065"/>
            <a:ext cx="2985135" cy="1753235"/>
          </a:xfrm>
          <a:prstGeom prst="rect">
            <a:avLst/>
          </a:prstGeom>
          <a:noFill/>
        </p:spPr>
        <p:txBody>
          <a:bodyPr wrap="square" rtlCol="0">
            <a:spAutoFit/>
          </a:bodyPr>
          <a:p>
            <a:r>
              <a:rPr lang="en-US">
                <a:solidFill>
                  <a:schemeClr val="bg1"/>
                </a:solidFill>
                <a:latin typeface="FreeSans" panose="020B0504020202020204" charset="0"/>
                <a:cs typeface="FreeSans" panose="020B0504020202020204" charset="0"/>
              </a:rPr>
              <a:t>There is a title and text on top of the image, this allows some text to be used to describe this page and introduce itself to more professional clients.</a:t>
            </a:r>
            <a:endParaRPr lang="en-US">
              <a:solidFill>
                <a:schemeClr val="bg1"/>
              </a:solidFill>
              <a:latin typeface="FreeSans" panose="020B0504020202020204" charset="0"/>
              <a:cs typeface="FreeSans" panose="020B0504020202020204" charset="0"/>
            </a:endParaRPr>
          </a:p>
        </p:txBody>
      </p:sp>
    </p:spTree>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 name="Rectangles 9"/>
          <p:cNvSpPr/>
          <p:nvPr/>
        </p:nvSpPr>
        <p:spPr>
          <a:xfrm>
            <a:off x="-8890" y="-26035"/>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 name="Rectangles 10"/>
          <p:cNvSpPr/>
          <p:nvPr/>
        </p:nvSpPr>
        <p:spPr>
          <a:xfrm rot="5400000">
            <a:off x="5954395" y="603631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2" name="Rectangles 11"/>
          <p:cNvSpPr/>
          <p:nvPr/>
        </p:nvSpPr>
        <p:spPr>
          <a:xfrm>
            <a:off x="-53975" y="668274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16" name="Picture 15" descr="one-step-logo"/>
          <p:cNvPicPr>
            <a:picLocks noChangeAspect="1"/>
          </p:cNvPicPr>
          <p:nvPr/>
        </p:nvPicPr>
        <p:blipFill>
          <a:blip r:embed="rId1"/>
          <a:stretch>
            <a:fillRect/>
          </a:stretch>
        </p:blipFill>
        <p:spPr>
          <a:xfrm>
            <a:off x="1891030" y="5990590"/>
            <a:ext cx="1266825" cy="483870"/>
          </a:xfrm>
          <a:prstGeom prst="rect">
            <a:avLst/>
          </a:prstGeom>
        </p:spPr>
      </p:pic>
      <p:pic>
        <p:nvPicPr>
          <p:cNvPr id="17" name="Picture 3" descr="Description: \\MICROSERVER\Mediastore\My Documents\My Documents\Logical View\Branding\Logo White.png"/>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a:xfrm>
            <a:off x="148590" y="5866765"/>
            <a:ext cx="1531620" cy="731520"/>
          </a:xfrm>
          <a:prstGeom prst="rect">
            <a:avLst/>
          </a:prstGeom>
          <a:noFill/>
        </p:spPr>
      </p:pic>
      <p:sp>
        <p:nvSpPr>
          <p:cNvPr id="3" name="Text Box 2"/>
          <p:cNvSpPr txBox="1"/>
          <p:nvPr/>
        </p:nvSpPr>
        <p:spPr>
          <a:xfrm>
            <a:off x="1471930" y="151765"/>
            <a:ext cx="9248775" cy="922020"/>
          </a:xfrm>
          <a:prstGeom prst="rect">
            <a:avLst/>
          </a:prstGeom>
          <a:noFill/>
        </p:spPr>
        <p:txBody>
          <a:bodyPr wrap="square" rtlCol="0">
            <a:spAutoFit/>
          </a:bodyPr>
          <a:p>
            <a:pPr algn="ctr">
              <a:lnSpc>
                <a:spcPct val="100000"/>
              </a:lnSpc>
            </a:pPr>
            <a:r>
              <a:rPr lang="en-US" sz="5400">
                <a:solidFill>
                  <a:srgbClr val="EBCED5"/>
                </a:solidFill>
                <a:latin typeface="FreeSans" panose="020B0504020202020204" charset="0"/>
                <a:cs typeface="FreeSans" panose="020B0504020202020204" charset="0"/>
              </a:rPr>
              <a:t>Classes Page - Main Content</a:t>
            </a:r>
            <a:endParaRPr lang="en-US" sz="5400">
              <a:solidFill>
                <a:srgbClr val="EBCED5"/>
              </a:solidFill>
              <a:latin typeface="FreeSans" panose="020B0504020202020204" charset="0"/>
              <a:cs typeface="FreeSans" panose="020B0504020202020204" charset="0"/>
            </a:endParaRPr>
          </a:p>
        </p:txBody>
      </p:sp>
      <p:pic>
        <p:nvPicPr>
          <p:cNvPr id="4" name="Picture 3" descr="classes_wf"/>
          <p:cNvPicPr>
            <a:picLocks noChangeAspect="1"/>
          </p:cNvPicPr>
          <p:nvPr/>
        </p:nvPicPr>
        <p:blipFill>
          <a:blip r:embed="rId3"/>
          <a:srcRect t="32426" b="7398"/>
          <a:stretch>
            <a:fillRect/>
          </a:stretch>
        </p:blipFill>
        <p:spPr>
          <a:xfrm>
            <a:off x="3858260" y="1365885"/>
            <a:ext cx="4475480" cy="4126865"/>
          </a:xfrm>
          <a:prstGeom prst="rect">
            <a:avLst/>
          </a:prstGeom>
        </p:spPr>
      </p:pic>
      <p:sp>
        <p:nvSpPr>
          <p:cNvPr id="8" name="Text Box 7"/>
          <p:cNvSpPr txBox="1"/>
          <p:nvPr/>
        </p:nvSpPr>
        <p:spPr>
          <a:xfrm>
            <a:off x="329565" y="1867535"/>
            <a:ext cx="3162300" cy="3138170"/>
          </a:xfrm>
          <a:prstGeom prst="rect">
            <a:avLst/>
          </a:prstGeom>
          <a:noFill/>
        </p:spPr>
        <p:txBody>
          <a:bodyPr wrap="square" rtlCol="0">
            <a:spAutoFit/>
          </a:bodyPr>
          <a:p>
            <a:r>
              <a:rPr lang="en-US">
                <a:solidFill>
                  <a:schemeClr val="bg1"/>
                </a:solidFill>
                <a:latin typeface="FreeSans" panose="020B0504020202020204" charset="0"/>
                <a:cs typeface="FreeSans" panose="020B0504020202020204" charset="0"/>
              </a:rPr>
              <a:t>On the front page the website will show the different services that 1 STEP provide such as: Renting of studios, ballet and abstract dancing.</a:t>
            </a:r>
            <a:endParaRPr lang="en-US">
              <a:solidFill>
                <a:schemeClr val="bg1"/>
              </a:solidFill>
              <a:latin typeface="FreeSans" panose="020B0504020202020204" charset="0"/>
              <a:cs typeface="FreeSans" panose="020B0504020202020204" charset="0"/>
            </a:endParaRPr>
          </a:p>
          <a:p>
            <a:endParaRPr lang="en-US">
              <a:solidFill>
                <a:schemeClr val="bg1"/>
              </a:solidFill>
              <a:latin typeface="FreeSans" panose="020B0504020202020204" charset="0"/>
              <a:cs typeface="FreeSans" panose="020B0504020202020204" charset="0"/>
            </a:endParaRPr>
          </a:p>
          <a:p>
            <a:r>
              <a:rPr lang="en-US">
                <a:solidFill>
                  <a:schemeClr val="bg1"/>
                </a:solidFill>
                <a:latin typeface="FreeSans" panose="020B0504020202020204" charset="0"/>
                <a:cs typeface="FreeSans" panose="020B0504020202020204" charset="0"/>
              </a:rPr>
              <a:t>More can be added, removed or even ammended using the content management page as well as including images to help indicate what they are.</a:t>
            </a:r>
            <a:endParaRPr lang="en-US">
              <a:solidFill>
                <a:schemeClr val="bg1"/>
              </a:solidFill>
              <a:latin typeface="FreeSans" panose="020B0504020202020204" charset="0"/>
              <a:cs typeface="FreeSans" panose="020B0504020202020204" charset="0"/>
            </a:endParaRPr>
          </a:p>
        </p:txBody>
      </p:sp>
      <p:sp>
        <p:nvSpPr>
          <p:cNvPr id="9" name="Text Box 8"/>
          <p:cNvSpPr txBox="1"/>
          <p:nvPr/>
        </p:nvSpPr>
        <p:spPr>
          <a:xfrm>
            <a:off x="8793480" y="2560320"/>
            <a:ext cx="3162300" cy="1753235"/>
          </a:xfrm>
          <a:prstGeom prst="rect">
            <a:avLst/>
          </a:prstGeom>
          <a:noFill/>
        </p:spPr>
        <p:txBody>
          <a:bodyPr wrap="square" rtlCol="0">
            <a:spAutoFit/>
          </a:bodyPr>
          <a:p>
            <a:r>
              <a:rPr lang="en-US">
                <a:solidFill>
                  <a:schemeClr val="bg1"/>
                </a:solidFill>
                <a:latin typeface="FreeSans" panose="020B0504020202020204" charset="0"/>
                <a:cs typeface="FreeSans" panose="020B0504020202020204" charset="0"/>
              </a:rPr>
              <a:t>Booking will also be here on this page, a description will be shown for users to see which days can be booked as well as which tutor will be on that day and the times.</a:t>
            </a:r>
            <a:endParaRPr lang="en-US">
              <a:solidFill>
                <a:schemeClr val="bg1"/>
              </a:solidFill>
              <a:latin typeface="FreeSans" panose="020B0504020202020204" charset="0"/>
              <a:cs typeface="FreeSans" panose="020B0504020202020204" charset="0"/>
            </a:endParaRPr>
          </a:p>
        </p:txBody>
      </p:sp>
    </p:spTree>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 name="Rectangles 9"/>
          <p:cNvSpPr/>
          <p:nvPr/>
        </p:nvSpPr>
        <p:spPr>
          <a:xfrm>
            <a:off x="-8890" y="-26035"/>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 name="Rectangles 10"/>
          <p:cNvSpPr/>
          <p:nvPr/>
        </p:nvSpPr>
        <p:spPr>
          <a:xfrm rot="5400000">
            <a:off x="5954395" y="603631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2" name="Rectangles 11"/>
          <p:cNvSpPr/>
          <p:nvPr/>
        </p:nvSpPr>
        <p:spPr>
          <a:xfrm>
            <a:off x="-53975" y="668274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16" name="Picture 15" descr="one-step-logo"/>
          <p:cNvPicPr>
            <a:picLocks noChangeAspect="1"/>
          </p:cNvPicPr>
          <p:nvPr/>
        </p:nvPicPr>
        <p:blipFill>
          <a:blip r:embed="rId1"/>
          <a:stretch>
            <a:fillRect/>
          </a:stretch>
        </p:blipFill>
        <p:spPr>
          <a:xfrm>
            <a:off x="1891030" y="5990590"/>
            <a:ext cx="1266825" cy="483870"/>
          </a:xfrm>
          <a:prstGeom prst="rect">
            <a:avLst/>
          </a:prstGeom>
        </p:spPr>
      </p:pic>
      <p:pic>
        <p:nvPicPr>
          <p:cNvPr id="17" name="Picture 3" descr="Description: \\MICROSERVER\Mediastore\My Documents\My Documents\Logical View\Branding\Logo White.png"/>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a:xfrm>
            <a:off x="148590" y="5866765"/>
            <a:ext cx="1531620" cy="731520"/>
          </a:xfrm>
          <a:prstGeom prst="rect">
            <a:avLst/>
          </a:prstGeom>
          <a:noFill/>
        </p:spPr>
      </p:pic>
      <p:sp>
        <p:nvSpPr>
          <p:cNvPr id="3" name="Text Box 2"/>
          <p:cNvSpPr txBox="1"/>
          <p:nvPr/>
        </p:nvSpPr>
        <p:spPr>
          <a:xfrm>
            <a:off x="1474470" y="149225"/>
            <a:ext cx="9242425" cy="922020"/>
          </a:xfrm>
          <a:prstGeom prst="rect">
            <a:avLst/>
          </a:prstGeom>
          <a:noFill/>
        </p:spPr>
        <p:txBody>
          <a:bodyPr wrap="square" rtlCol="0">
            <a:spAutoFit/>
          </a:bodyPr>
          <a:p>
            <a:pPr algn="ctr">
              <a:lnSpc>
                <a:spcPct val="100000"/>
              </a:lnSpc>
            </a:pPr>
            <a:r>
              <a:rPr lang="en-US" sz="5400">
                <a:solidFill>
                  <a:srgbClr val="EBCED5"/>
                </a:solidFill>
                <a:latin typeface="FreeSans" panose="020B0504020202020204" charset="0"/>
                <a:cs typeface="FreeSans" panose="020B0504020202020204" charset="0"/>
              </a:rPr>
              <a:t>Classes - Final look</a:t>
            </a:r>
            <a:endParaRPr lang="en-US" sz="5400">
              <a:solidFill>
                <a:srgbClr val="EBCED5"/>
              </a:solidFill>
              <a:latin typeface="FreeSans" panose="020B0504020202020204" charset="0"/>
              <a:cs typeface="FreeSans" panose="020B0504020202020204" charset="0"/>
            </a:endParaRPr>
          </a:p>
        </p:txBody>
      </p:sp>
      <p:pic>
        <p:nvPicPr>
          <p:cNvPr id="2" name="Picture 1" descr="classes_wf"/>
          <p:cNvPicPr>
            <a:picLocks noChangeAspect="1"/>
          </p:cNvPicPr>
          <p:nvPr/>
        </p:nvPicPr>
        <p:blipFill>
          <a:blip r:embed="rId3"/>
          <a:stretch>
            <a:fillRect/>
          </a:stretch>
        </p:blipFill>
        <p:spPr>
          <a:xfrm>
            <a:off x="1474470" y="1113790"/>
            <a:ext cx="3003550" cy="4604385"/>
          </a:xfrm>
          <a:prstGeom prst="rect">
            <a:avLst/>
          </a:prstGeom>
        </p:spPr>
      </p:pic>
      <p:pic>
        <p:nvPicPr>
          <p:cNvPr id="6" name="Picture 5" descr="classes"/>
          <p:cNvPicPr>
            <a:picLocks noChangeAspect="1"/>
          </p:cNvPicPr>
          <p:nvPr/>
        </p:nvPicPr>
        <p:blipFill>
          <a:blip r:embed="rId4"/>
          <a:stretch>
            <a:fillRect/>
          </a:stretch>
        </p:blipFill>
        <p:spPr>
          <a:xfrm>
            <a:off x="7719695" y="1112520"/>
            <a:ext cx="2997200" cy="4606925"/>
          </a:xfrm>
          <a:prstGeom prst="rect">
            <a:avLst/>
          </a:prstGeom>
        </p:spPr>
      </p:pic>
    </p:spTree>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 name="Rectangles 9"/>
          <p:cNvSpPr/>
          <p:nvPr/>
        </p:nvSpPr>
        <p:spPr>
          <a:xfrm>
            <a:off x="-8890" y="-26035"/>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 name="Rectangles 10"/>
          <p:cNvSpPr/>
          <p:nvPr/>
        </p:nvSpPr>
        <p:spPr>
          <a:xfrm rot="5400000">
            <a:off x="5954395" y="603631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2" name="Rectangles 11"/>
          <p:cNvSpPr/>
          <p:nvPr/>
        </p:nvSpPr>
        <p:spPr>
          <a:xfrm>
            <a:off x="-53975" y="668274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16" name="Picture 15" descr="one-step-logo"/>
          <p:cNvPicPr>
            <a:picLocks noChangeAspect="1"/>
          </p:cNvPicPr>
          <p:nvPr/>
        </p:nvPicPr>
        <p:blipFill>
          <a:blip r:embed="rId1"/>
          <a:stretch>
            <a:fillRect/>
          </a:stretch>
        </p:blipFill>
        <p:spPr>
          <a:xfrm>
            <a:off x="1891030" y="5990590"/>
            <a:ext cx="1266825" cy="483870"/>
          </a:xfrm>
          <a:prstGeom prst="rect">
            <a:avLst/>
          </a:prstGeom>
        </p:spPr>
      </p:pic>
      <p:pic>
        <p:nvPicPr>
          <p:cNvPr id="17" name="Picture 3" descr="Description: \\MICROSERVER\Mediastore\My Documents\My Documents\Logical View\Branding\Logo White.png"/>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a:xfrm>
            <a:off x="148590" y="5866765"/>
            <a:ext cx="1531620" cy="731520"/>
          </a:xfrm>
          <a:prstGeom prst="rect">
            <a:avLst/>
          </a:prstGeom>
          <a:noFill/>
        </p:spPr>
      </p:pic>
      <p:pic>
        <p:nvPicPr>
          <p:cNvPr id="4" name="Picture 3" descr="classes_wf"/>
          <p:cNvPicPr>
            <a:picLocks noChangeAspect="1"/>
          </p:cNvPicPr>
          <p:nvPr/>
        </p:nvPicPr>
        <p:blipFill>
          <a:blip r:embed="rId3"/>
          <a:stretch>
            <a:fillRect/>
          </a:stretch>
        </p:blipFill>
        <p:spPr>
          <a:xfrm>
            <a:off x="4290695" y="594995"/>
            <a:ext cx="3700780" cy="5671820"/>
          </a:xfrm>
          <a:prstGeom prst="rect">
            <a:avLst/>
          </a:prstGeom>
        </p:spPr>
      </p:pic>
      <p:pic>
        <p:nvPicPr>
          <p:cNvPr id="5" name="Picture 4" descr="classes"/>
          <p:cNvPicPr>
            <a:picLocks noChangeAspect="1"/>
          </p:cNvPicPr>
          <p:nvPr/>
        </p:nvPicPr>
        <p:blipFill>
          <a:blip r:embed="rId4"/>
          <a:stretch>
            <a:fillRect/>
          </a:stretch>
        </p:blipFill>
        <p:spPr>
          <a:xfrm>
            <a:off x="4290695" y="594995"/>
            <a:ext cx="3700780" cy="5666740"/>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ircle(in)">
                                      <p:cBhvr>
                                        <p:cTn id="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 name="Rectangles 9"/>
          <p:cNvSpPr/>
          <p:nvPr/>
        </p:nvSpPr>
        <p:spPr>
          <a:xfrm>
            <a:off x="-8890" y="-26035"/>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 name="Rectangles 10"/>
          <p:cNvSpPr/>
          <p:nvPr/>
        </p:nvSpPr>
        <p:spPr>
          <a:xfrm rot="5400000">
            <a:off x="5954395" y="603631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2" name="Rectangles 11"/>
          <p:cNvSpPr/>
          <p:nvPr/>
        </p:nvSpPr>
        <p:spPr>
          <a:xfrm>
            <a:off x="-53975" y="668274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16" name="Picture 15" descr="one-step-logo"/>
          <p:cNvPicPr>
            <a:picLocks noChangeAspect="1"/>
          </p:cNvPicPr>
          <p:nvPr/>
        </p:nvPicPr>
        <p:blipFill>
          <a:blip r:embed="rId1"/>
          <a:stretch>
            <a:fillRect/>
          </a:stretch>
        </p:blipFill>
        <p:spPr>
          <a:xfrm>
            <a:off x="1891030" y="5990590"/>
            <a:ext cx="1266825" cy="483870"/>
          </a:xfrm>
          <a:prstGeom prst="rect">
            <a:avLst/>
          </a:prstGeom>
        </p:spPr>
      </p:pic>
      <p:pic>
        <p:nvPicPr>
          <p:cNvPr id="17" name="Picture 3" descr="Description: \\MICROSERVER\Mediastore\My Documents\My Documents\Logical View\Branding\Logo White.png"/>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a:xfrm>
            <a:off x="148590" y="5866765"/>
            <a:ext cx="1531620" cy="731520"/>
          </a:xfrm>
          <a:prstGeom prst="rect">
            <a:avLst/>
          </a:prstGeom>
          <a:noFill/>
        </p:spPr>
      </p:pic>
      <p:sp>
        <p:nvSpPr>
          <p:cNvPr id="3" name="Text Box 2"/>
          <p:cNvSpPr txBox="1"/>
          <p:nvPr/>
        </p:nvSpPr>
        <p:spPr>
          <a:xfrm>
            <a:off x="1141730" y="149225"/>
            <a:ext cx="9998710" cy="922020"/>
          </a:xfrm>
          <a:prstGeom prst="rect">
            <a:avLst/>
          </a:prstGeom>
          <a:noFill/>
        </p:spPr>
        <p:txBody>
          <a:bodyPr wrap="square" rtlCol="0">
            <a:spAutoFit/>
          </a:bodyPr>
          <a:p>
            <a:pPr algn="ctr">
              <a:lnSpc>
                <a:spcPct val="100000"/>
              </a:lnSpc>
            </a:pPr>
            <a:r>
              <a:rPr lang="en-US" sz="5400">
                <a:solidFill>
                  <a:srgbClr val="EBCED5"/>
                </a:solidFill>
                <a:latin typeface="FreeSans" panose="020B0504020202020204" charset="0"/>
                <a:cs typeface="FreeSans" panose="020B0504020202020204" charset="0"/>
              </a:rPr>
              <a:t>Contact Us Page - Main Content</a:t>
            </a:r>
            <a:endParaRPr lang="en-US" sz="5400">
              <a:solidFill>
                <a:srgbClr val="EBCED5"/>
              </a:solidFill>
              <a:latin typeface="FreeSans" panose="020B0504020202020204" charset="0"/>
              <a:cs typeface="FreeSans" panose="020B0504020202020204" charset="0"/>
            </a:endParaRPr>
          </a:p>
        </p:txBody>
      </p:sp>
      <p:pic>
        <p:nvPicPr>
          <p:cNvPr id="2" name="Picture 1" descr="contact_us_wf"/>
          <p:cNvPicPr>
            <a:picLocks noChangeAspect="1"/>
          </p:cNvPicPr>
          <p:nvPr/>
        </p:nvPicPr>
        <p:blipFill>
          <a:blip r:embed="rId3"/>
          <a:srcRect t="7889" b="9870"/>
          <a:stretch>
            <a:fillRect/>
          </a:stretch>
        </p:blipFill>
        <p:spPr>
          <a:xfrm>
            <a:off x="3938270" y="1947545"/>
            <a:ext cx="4315460" cy="2963545"/>
          </a:xfrm>
          <a:prstGeom prst="rect">
            <a:avLst/>
          </a:prstGeom>
        </p:spPr>
      </p:pic>
      <p:sp>
        <p:nvSpPr>
          <p:cNvPr id="4" name="Text Box 3"/>
          <p:cNvSpPr txBox="1"/>
          <p:nvPr/>
        </p:nvSpPr>
        <p:spPr>
          <a:xfrm>
            <a:off x="329565" y="2262505"/>
            <a:ext cx="3247390" cy="2306955"/>
          </a:xfrm>
          <a:prstGeom prst="rect">
            <a:avLst/>
          </a:prstGeom>
          <a:noFill/>
        </p:spPr>
        <p:txBody>
          <a:bodyPr wrap="square" rtlCol="0">
            <a:spAutoFit/>
          </a:bodyPr>
          <a:p>
            <a:r>
              <a:rPr lang="en-US">
                <a:solidFill>
                  <a:schemeClr val="bg1"/>
                </a:solidFill>
                <a:latin typeface="FreeSans" panose="020B0504020202020204" charset="0"/>
                <a:cs typeface="FreeSans" panose="020B0504020202020204" charset="0"/>
              </a:rPr>
              <a:t>On the Contact page the first section to see is the information that people can use to contact 1 STEP, there is a number, email and the address, this makes it easy for someone to find how to contact them.</a:t>
            </a:r>
            <a:endParaRPr lang="en-US">
              <a:solidFill>
                <a:schemeClr val="bg1"/>
              </a:solidFill>
              <a:latin typeface="FreeSans" panose="020B0504020202020204" charset="0"/>
              <a:cs typeface="FreeSans" panose="020B0504020202020204" charset="0"/>
            </a:endParaRPr>
          </a:p>
        </p:txBody>
      </p:sp>
      <p:sp>
        <p:nvSpPr>
          <p:cNvPr id="6" name="Text Box 5"/>
          <p:cNvSpPr txBox="1"/>
          <p:nvPr/>
        </p:nvSpPr>
        <p:spPr>
          <a:xfrm>
            <a:off x="8615045" y="1985645"/>
            <a:ext cx="3247390" cy="2861310"/>
          </a:xfrm>
          <a:prstGeom prst="rect">
            <a:avLst/>
          </a:prstGeom>
          <a:noFill/>
        </p:spPr>
        <p:txBody>
          <a:bodyPr wrap="square" rtlCol="0">
            <a:spAutoFit/>
          </a:bodyPr>
          <a:p>
            <a:r>
              <a:rPr lang="en-US">
                <a:solidFill>
                  <a:schemeClr val="bg1"/>
                </a:solidFill>
                <a:latin typeface="FreeSans" panose="020B0504020202020204" charset="0"/>
                <a:cs typeface="FreeSans" panose="020B0504020202020204" charset="0"/>
              </a:rPr>
              <a:t>As well as the contact information there is also a contact form which a user can use as well as a google map which is embedded which means users can see the location and use it to get directions to 1 STEP or save the location on their google account.</a:t>
            </a:r>
            <a:endParaRPr lang="en-US">
              <a:solidFill>
                <a:schemeClr val="bg1"/>
              </a:solidFill>
              <a:latin typeface="FreeSans" panose="020B0504020202020204" charset="0"/>
              <a:cs typeface="FreeSans" panose="020B0504020202020204" charset="0"/>
            </a:endParaRPr>
          </a:p>
        </p:txBody>
      </p:sp>
    </p:spTree>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 name="Rectangles 9"/>
          <p:cNvSpPr/>
          <p:nvPr/>
        </p:nvSpPr>
        <p:spPr>
          <a:xfrm>
            <a:off x="-8890" y="-26035"/>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 name="Rectangles 10"/>
          <p:cNvSpPr/>
          <p:nvPr/>
        </p:nvSpPr>
        <p:spPr>
          <a:xfrm rot="5400000">
            <a:off x="5954395" y="603631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2" name="Rectangles 11"/>
          <p:cNvSpPr/>
          <p:nvPr/>
        </p:nvSpPr>
        <p:spPr>
          <a:xfrm>
            <a:off x="-53975" y="668274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16" name="Picture 15" descr="one-step-logo"/>
          <p:cNvPicPr>
            <a:picLocks noChangeAspect="1"/>
          </p:cNvPicPr>
          <p:nvPr/>
        </p:nvPicPr>
        <p:blipFill>
          <a:blip r:embed="rId1"/>
          <a:stretch>
            <a:fillRect/>
          </a:stretch>
        </p:blipFill>
        <p:spPr>
          <a:xfrm>
            <a:off x="1891030" y="5990590"/>
            <a:ext cx="1266825" cy="483870"/>
          </a:xfrm>
          <a:prstGeom prst="rect">
            <a:avLst/>
          </a:prstGeom>
        </p:spPr>
      </p:pic>
      <p:pic>
        <p:nvPicPr>
          <p:cNvPr id="17" name="Picture 3" descr="Description: \\MICROSERVER\Mediastore\My Documents\My Documents\Logical View\Branding\Logo White.png"/>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a:xfrm>
            <a:off x="148590" y="5866765"/>
            <a:ext cx="1531620" cy="731520"/>
          </a:xfrm>
          <a:prstGeom prst="rect">
            <a:avLst/>
          </a:prstGeom>
          <a:noFill/>
        </p:spPr>
      </p:pic>
      <p:sp>
        <p:nvSpPr>
          <p:cNvPr id="3" name="Text Box 2"/>
          <p:cNvSpPr txBox="1"/>
          <p:nvPr/>
        </p:nvSpPr>
        <p:spPr>
          <a:xfrm>
            <a:off x="1141730" y="149225"/>
            <a:ext cx="9998710" cy="922020"/>
          </a:xfrm>
          <a:prstGeom prst="rect">
            <a:avLst/>
          </a:prstGeom>
          <a:noFill/>
        </p:spPr>
        <p:txBody>
          <a:bodyPr wrap="square" rtlCol="0">
            <a:spAutoFit/>
          </a:bodyPr>
          <a:p>
            <a:pPr algn="ctr">
              <a:lnSpc>
                <a:spcPct val="100000"/>
              </a:lnSpc>
            </a:pPr>
            <a:r>
              <a:rPr lang="en-US" sz="5400">
                <a:solidFill>
                  <a:srgbClr val="EBCED5"/>
                </a:solidFill>
                <a:latin typeface="FreeSans" panose="020B0504020202020204" charset="0"/>
                <a:cs typeface="FreeSans" panose="020B0504020202020204" charset="0"/>
              </a:rPr>
              <a:t>Contact Us Page - Final Look</a:t>
            </a:r>
            <a:endParaRPr lang="en-US" sz="5400">
              <a:solidFill>
                <a:srgbClr val="EBCED5"/>
              </a:solidFill>
              <a:latin typeface="FreeSans" panose="020B0504020202020204" charset="0"/>
              <a:cs typeface="FreeSans" panose="020B0504020202020204" charset="0"/>
            </a:endParaRPr>
          </a:p>
        </p:txBody>
      </p:sp>
      <p:pic>
        <p:nvPicPr>
          <p:cNvPr id="5" name="Picture 4" descr="contact_us_wf"/>
          <p:cNvPicPr>
            <a:picLocks noChangeAspect="1"/>
          </p:cNvPicPr>
          <p:nvPr/>
        </p:nvPicPr>
        <p:blipFill>
          <a:blip r:embed="rId3"/>
          <a:stretch>
            <a:fillRect/>
          </a:stretch>
        </p:blipFill>
        <p:spPr>
          <a:xfrm>
            <a:off x="1141730" y="1598930"/>
            <a:ext cx="4351655" cy="3633470"/>
          </a:xfrm>
          <a:prstGeom prst="rect">
            <a:avLst/>
          </a:prstGeom>
        </p:spPr>
      </p:pic>
      <p:pic>
        <p:nvPicPr>
          <p:cNvPr id="7" name="Picture 6" descr="contact_us"/>
          <p:cNvPicPr>
            <a:picLocks noChangeAspect="1"/>
          </p:cNvPicPr>
          <p:nvPr/>
        </p:nvPicPr>
        <p:blipFill>
          <a:blip r:embed="rId4"/>
          <a:stretch>
            <a:fillRect/>
          </a:stretch>
        </p:blipFill>
        <p:spPr>
          <a:xfrm>
            <a:off x="6788150" y="1612265"/>
            <a:ext cx="4352290" cy="3634105"/>
          </a:xfrm>
          <a:prstGeom prst="rect">
            <a:avLst/>
          </a:prstGeom>
        </p:spPr>
      </p:pic>
    </p:spTree>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 name="Rectangles 9"/>
          <p:cNvSpPr/>
          <p:nvPr/>
        </p:nvSpPr>
        <p:spPr>
          <a:xfrm>
            <a:off x="-8890" y="-26035"/>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 name="Rectangles 10"/>
          <p:cNvSpPr/>
          <p:nvPr/>
        </p:nvSpPr>
        <p:spPr>
          <a:xfrm rot="5400000">
            <a:off x="5954395" y="603631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2" name="Rectangles 11"/>
          <p:cNvSpPr/>
          <p:nvPr/>
        </p:nvSpPr>
        <p:spPr>
          <a:xfrm>
            <a:off x="-53975" y="668274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16" name="Picture 15" descr="one-step-logo"/>
          <p:cNvPicPr>
            <a:picLocks noChangeAspect="1"/>
          </p:cNvPicPr>
          <p:nvPr/>
        </p:nvPicPr>
        <p:blipFill>
          <a:blip r:embed="rId1"/>
          <a:stretch>
            <a:fillRect/>
          </a:stretch>
        </p:blipFill>
        <p:spPr>
          <a:xfrm>
            <a:off x="1891030" y="5990590"/>
            <a:ext cx="1266825" cy="483870"/>
          </a:xfrm>
          <a:prstGeom prst="rect">
            <a:avLst/>
          </a:prstGeom>
        </p:spPr>
      </p:pic>
      <p:pic>
        <p:nvPicPr>
          <p:cNvPr id="17" name="Picture 3" descr="Description: \\MICROSERVER\Mediastore\My Documents\My Documents\Logical View\Branding\Logo White.png"/>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a:xfrm>
            <a:off x="148590" y="5866765"/>
            <a:ext cx="1531620" cy="731520"/>
          </a:xfrm>
          <a:prstGeom prst="rect">
            <a:avLst/>
          </a:prstGeom>
          <a:noFill/>
        </p:spPr>
      </p:pic>
      <p:pic>
        <p:nvPicPr>
          <p:cNvPr id="2" name="Picture 1" descr="contact_us_wf"/>
          <p:cNvPicPr>
            <a:picLocks noChangeAspect="1"/>
          </p:cNvPicPr>
          <p:nvPr/>
        </p:nvPicPr>
        <p:blipFill>
          <a:blip r:embed="rId3"/>
          <a:stretch>
            <a:fillRect/>
          </a:stretch>
        </p:blipFill>
        <p:spPr>
          <a:xfrm>
            <a:off x="3416300" y="1154430"/>
            <a:ext cx="5448935" cy="4549775"/>
          </a:xfrm>
          <a:prstGeom prst="rect">
            <a:avLst/>
          </a:prstGeom>
        </p:spPr>
      </p:pic>
      <p:pic>
        <p:nvPicPr>
          <p:cNvPr id="4" name="Picture 3" descr="contact_us"/>
          <p:cNvPicPr>
            <a:picLocks noChangeAspect="1"/>
          </p:cNvPicPr>
          <p:nvPr/>
        </p:nvPicPr>
        <p:blipFill>
          <a:blip r:embed="rId4"/>
          <a:stretch>
            <a:fillRect/>
          </a:stretch>
        </p:blipFill>
        <p:spPr>
          <a:xfrm>
            <a:off x="3416300" y="1154430"/>
            <a:ext cx="5482590" cy="4577715"/>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ircle(in)">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 name="Rectangles 9"/>
          <p:cNvSpPr/>
          <p:nvPr/>
        </p:nvSpPr>
        <p:spPr>
          <a:xfrm>
            <a:off x="-8890" y="-26035"/>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 name="Rectangles 10"/>
          <p:cNvSpPr/>
          <p:nvPr/>
        </p:nvSpPr>
        <p:spPr>
          <a:xfrm rot="5400000">
            <a:off x="5954395" y="603631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2" name="Rectangles 11"/>
          <p:cNvSpPr/>
          <p:nvPr/>
        </p:nvSpPr>
        <p:spPr>
          <a:xfrm>
            <a:off x="-53975" y="668274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16" name="Picture 15" descr="one-step-logo"/>
          <p:cNvPicPr>
            <a:picLocks noChangeAspect="1"/>
          </p:cNvPicPr>
          <p:nvPr/>
        </p:nvPicPr>
        <p:blipFill>
          <a:blip r:embed="rId1"/>
          <a:stretch>
            <a:fillRect/>
          </a:stretch>
        </p:blipFill>
        <p:spPr>
          <a:xfrm>
            <a:off x="1891030" y="5990590"/>
            <a:ext cx="1266825" cy="483870"/>
          </a:xfrm>
          <a:prstGeom prst="rect">
            <a:avLst/>
          </a:prstGeom>
        </p:spPr>
      </p:pic>
      <p:pic>
        <p:nvPicPr>
          <p:cNvPr id="17" name="Picture 3" descr="Description: \\MICROSERVER\Mediastore\My Documents\My Documents\Logical View\Branding\Logo White.png"/>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a:xfrm>
            <a:off x="148590" y="5866765"/>
            <a:ext cx="1531620" cy="731520"/>
          </a:xfrm>
          <a:prstGeom prst="rect">
            <a:avLst/>
          </a:prstGeom>
          <a:noFill/>
        </p:spPr>
      </p:pic>
      <p:sp>
        <p:nvSpPr>
          <p:cNvPr id="3" name="Text Box 2"/>
          <p:cNvSpPr txBox="1"/>
          <p:nvPr/>
        </p:nvSpPr>
        <p:spPr>
          <a:xfrm>
            <a:off x="2332355" y="149225"/>
            <a:ext cx="7526655" cy="922020"/>
          </a:xfrm>
          <a:prstGeom prst="rect">
            <a:avLst/>
          </a:prstGeom>
          <a:noFill/>
        </p:spPr>
        <p:txBody>
          <a:bodyPr wrap="square" rtlCol="0">
            <a:spAutoFit/>
          </a:bodyPr>
          <a:p>
            <a:pPr algn="ctr">
              <a:lnSpc>
                <a:spcPct val="100000"/>
              </a:lnSpc>
            </a:pPr>
            <a:r>
              <a:rPr lang="en-US" sz="5400">
                <a:solidFill>
                  <a:srgbClr val="EBCED5"/>
                </a:solidFill>
                <a:latin typeface="FreeSans" panose="020B0504020202020204" charset="0"/>
                <a:cs typeface="FreeSans" panose="020B0504020202020204" charset="0"/>
              </a:rPr>
              <a:t>Mobile Pages - Navbar</a:t>
            </a:r>
            <a:endParaRPr lang="en-US" sz="5400">
              <a:solidFill>
                <a:srgbClr val="EBCED5"/>
              </a:solidFill>
              <a:latin typeface="FreeSans" panose="020B0504020202020204" charset="0"/>
              <a:cs typeface="FreeSans" panose="020B0504020202020204" charset="0"/>
            </a:endParaRPr>
          </a:p>
        </p:txBody>
      </p:sp>
      <p:pic>
        <p:nvPicPr>
          <p:cNvPr id="2" name="Picture 1" descr="navbar_mobile"/>
          <p:cNvPicPr>
            <a:picLocks noChangeAspect="1"/>
          </p:cNvPicPr>
          <p:nvPr/>
        </p:nvPicPr>
        <p:blipFill>
          <a:blip r:embed="rId3"/>
          <a:stretch>
            <a:fillRect/>
          </a:stretch>
        </p:blipFill>
        <p:spPr>
          <a:xfrm>
            <a:off x="1604645" y="1835150"/>
            <a:ext cx="8982075" cy="733425"/>
          </a:xfrm>
          <a:prstGeom prst="rect">
            <a:avLst/>
          </a:prstGeom>
        </p:spPr>
      </p:pic>
      <p:sp>
        <p:nvSpPr>
          <p:cNvPr id="5" name="Text Box 4"/>
          <p:cNvSpPr txBox="1"/>
          <p:nvPr/>
        </p:nvSpPr>
        <p:spPr>
          <a:xfrm>
            <a:off x="1779270" y="3332480"/>
            <a:ext cx="8634095" cy="1198880"/>
          </a:xfrm>
          <a:prstGeom prst="rect">
            <a:avLst/>
          </a:prstGeom>
          <a:noFill/>
        </p:spPr>
        <p:txBody>
          <a:bodyPr wrap="square" rtlCol="0">
            <a:spAutoFit/>
          </a:bodyPr>
          <a:p>
            <a:r>
              <a:rPr lang="en-US">
                <a:solidFill>
                  <a:schemeClr val="bg1"/>
                </a:solidFill>
                <a:latin typeface="FreeSans" panose="020B0504020202020204" charset="0"/>
                <a:cs typeface="FreeSans" panose="020B0504020202020204" charset="0"/>
              </a:rPr>
              <a:t>When going to a mobile device, or a device with a smaller width the navbar will shrink getting rid of the navigation tabs and change it into a hamburger menu.</a:t>
            </a:r>
            <a:endParaRPr lang="en-US">
              <a:solidFill>
                <a:schemeClr val="bg1"/>
              </a:solidFill>
              <a:latin typeface="FreeSans" panose="020B0504020202020204" charset="0"/>
              <a:cs typeface="FreeSans" panose="020B0504020202020204" charset="0"/>
            </a:endParaRPr>
          </a:p>
          <a:p>
            <a:endParaRPr lang="en-US">
              <a:solidFill>
                <a:schemeClr val="bg1"/>
              </a:solidFill>
              <a:latin typeface="FreeSans" panose="020B0504020202020204" charset="0"/>
              <a:cs typeface="FreeSans" panose="020B0504020202020204" charset="0"/>
            </a:endParaRPr>
          </a:p>
          <a:p>
            <a:r>
              <a:rPr lang="en-US">
                <a:solidFill>
                  <a:schemeClr val="bg1"/>
                </a:solidFill>
                <a:latin typeface="FreeSans" panose="020B0504020202020204" charset="0"/>
                <a:cs typeface="FreeSans" panose="020B0504020202020204" charset="0"/>
              </a:rPr>
              <a:t>This allows mobile devices to access it easier and be able to be more accessible. </a:t>
            </a:r>
            <a:endParaRPr lang="en-US">
              <a:solidFill>
                <a:schemeClr val="bg1"/>
              </a:solidFill>
              <a:latin typeface="FreeSans" panose="020B0504020202020204" charset="0"/>
              <a:cs typeface="FreeSans" panose="020B0504020202020204" charset="0"/>
            </a:endParaRPr>
          </a:p>
        </p:txBody>
      </p:sp>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 name="Rectangles 9"/>
          <p:cNvSpPr/>
          <p:nvPr/>
        </p:nvSpPr>
        <p:spPr>
          <a:xfrm>
            <a:off x="-8890" y="-26035"/>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 name="Rectangles 10"/>
          <p:cNvSpPr/>
          <p:nvPr/>
        </p:nvSpPr>
        <p:spPr>
          <a:xfrm rot="5400000">
            <a:off x="5954395" y="603631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2" name="Rectangles 11"/>
          <p:cNvSpPr/>
          <p:nvPr/>
        </p:nvSpPr>
        <p:spPr>
          <a:xfrm>
            <a:off x="-53975" y="668274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16" name="Picture 15" descr="one-step-logo"/>
          <p:cNvPicPr>
            <a:picLocks noChangeAspect="1"/>
          </p:cNvPicPr>
          <p:nvPr/>
        </p:nvPicPr>
        <p:blipFill>
          <a:blip r:embed="rId1"/>
          <a:stretch>
            <a:fillRect/>
          </a:stretch>
        </p:blipFill>
        <p:spPr>
          <a:xfrm>
            <a:off x="1891030" y="5990590"/>
            <a:ext cx="1266825" cy="483870"/>
          </a:xfrm>
          <a:prstGeom prst="rect">
            <a:avLst/>
          </a:prstGeom>
        </p:spPr>
      </p:pic>
      <p:pic>
        <p:nvPicPr>
          <p:cNvPr id="17" name="Picture 3" descr="Description: \\MICROSERVER\Mediastore\My Documents\My Documents\Logical View\Branding\Logo White.png"/>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a:xfrm>
            <a:off x="148590" y="5866765"/>
            <a:ext cx="1531620" cy="731520"/>
          </a:xfrm>
          <a:prstGeom prst="rect">
            <a:avLst/>
          </a:prstGeom>
          <a:noFill/>
        </p:spPr>
      </p:pic>
      <p:sp>
        <p:nvSpPr>
          <p:cNvPr id="3" name="Text Box 2"/>
          <p:cNvSpPr txBox="1"/>
          <p:nvPr/>
        </p:nvSpPr>
        <p:spPr>
          <a:xfrm>
            <a:off x="2624455" y="149225"/>
            <a:ext cx="6943090" cy="922020"/>
          </a:xfrm>
          <a:prstGeom prst="rect">
            <a:avLst/>
          </a:prstGeom>
          <a:noFill/>
        </p:spPr>
        <p:txBody>
          <a:bodyPr wrap="square" rtlCol="0">
            <a:spAutoFit/>
          </a:bodyPr>
          <a:p>
            <a:pPr algn="ctr">
              <a:lnSpc>
                <a:spcPct val="100000"/>
              </a:lnSpc>
            </a:pPr>
            <a:r>
              <a:rPr lang="en-US" sz="5400">
                <a:solidFill>
                  <a:srgbClr val="EBCED5"/>
                </a:solidFill>
                <a:latin typeface="FreeSans" panose="020B0504020202020204" charset="0"/>
                <a:cs typeface="FreeSans" panose="020B0504020202020204" charset="0"/>
              </a:rPr>
              <a:t>Contents</a:t>
            </a:r>
            <a:endParaRPr lang="en-US" sz="5400">
              <a:solidFill>
                <a:srgbClr val="EBCED5"/>
              </a:solidFill>
              <a:latin typeface="FreeSans" panose="020B0504020202020204" charset="0"/>
              <a:cs typeface="FreeSans" panose="020B0504020202020204" charset="0"/>
            </a:endParaRPr>
          </a:p>
        </p:txBody>
      </p:sp>
      <p:sp>
        <p:nvSpPr>
          <p:cNvPr id="2" name="Text Box 1"/>
          <p:cNvSpPr txBox="1"/>
          <p:nvPr/>
        </p:nvSpPr>
        <p:spPr>
          <a:xfrm>
            <a:off x="905510" y="1694815"/>
            <a:ext cx="4996180" cy="3476625"/>
          </a:xfrm>
          <a:prstGeom prst="rect">
            <a:avLst/>
          </a:prstGeom>
          <a:noFill/>
        </p:spPr>
        <p:txBody>
          <a:bodyPr wrap="square" rtlCol="0">
            <a:spAutoFit/>
          </a:bodyPr>
          <a:p>
            <a:pPr marL="285750" indent="-285750" algn="l">
              <a:buFont typeface="Arial" panose="02080604020202020204" pitchFamily="34" charset="0"/>
              <a:buChar char="•"/>
            </a:pPr>
            <a:r>
              <a:rPr lang="en-US" sz="2000">
                <a:solidFill>
                  <a:srgbClr val="EBCED5"/>
                </a:solidFill>
                <a:latin typeface="FreeSans" panose="020B0504020202020204" charset="0"/>
                <a:cs typeface="FreeSans" panose="020B0504020202020204" charset="0"/>
              </a:rPr>
              <a:t>Project Proposal</a:t>
            </a:r>
            <a:endParaRPr lang="en-US" sz="2000">
              <a:solidFill>
                <a:srgbClr val="EBCED5"/>
              </a:solidFill>
              <a:latin typeface="FreeSans" panose="020B0504020202020204" charset="0"/>
              <a:cs typeface="FreeSans" panose="020B0504020202020204" charset="0"/>
            </a:endParaRPr>
          </a:p>
          <a:p>
            <a:pPr marL="742950" lvl="1" indent="-285750" algn="l">
              <a:buFont typeface="Arial" panose="02080604020202020204" pitchFamily="34" charset="0"/>
              <a:buChar char="•"/>
            </a:pPr>
            <a:r>
              <a:rPr lang="en-US" sz="2000">
                <a:solidFill>
                  <a:schemeClr val="bg1"/>
                </a:solidFill>
                <a:latin typeface="FreeSans" panose="020B0504020202020204" charset="0"/>
                <a:cs typeface="FreeSans" panose="020B0504020202020204" charset="0"/>
              </a:rPr>
              <a:t>Target Audience</a:t>
            </a:r>
            <a:endParaRPr lang="en-US" sz="2000">
              <a:solidFill>
                <a:schemeClr val="bg1"/>
              </a:solidFill>
              <a:latin typeface="FreeSans" panose="020B0504020202020204" charset="0"/>
              <a:cs typeface="FreeSans" panose="020B0504020202020204" charset="0"/>
            </a:endParaRPr>
          </a:p>
          <a:p>
            <a:pPr marL="742950" lvl="1" indent="-285750" algn="l">
              <a:buFont typeface="Arial" panose="02080604020202020204" pitchFamily="34" charset="0"/>
              <a:buChar char="•"/>
            </a:pPr>
            <a:r>
              <a:rPr lang="en-US" sz="2000">
                <a:solidFill>
                  <a:schemeClr val="bg1"/>
                </a:solidFill>
                <a:latin typeface="FreeSans" panose="020B0504020202020204" charset="0"/>
                <a:cs typeface="FreeSans" panose="020B0504020202020204" charset="0"/>
              </a:rPr>
              <a:t>Client Demands</a:t>
            </a:r>
            <a:endParaRPr lang="en-US" sz="2000">
              <a:solidFill>
                <a:schemeClr val="bg1"/>
              </a:solidFill>
              <a:latin typeface="FreeSans" panose="020B0504020202020204" charset="0"/>
              <a:cs typeface="FreeSans" panose="020B0504020202020204" charset="0"/>
            </a:endParaRPr>
          </a:p>
          <a:p>
            <a:pPr marL="742950" lvl="1" indent="-285750" algn="l">
              <a:buFont typeface="Arial" panose="02080604020202020204" pitchFamily="34" charset="0"/>
              <a:buChar char="•"/>
            </a:pPr>
            <a:r>
              <a:rPr lang="en-US" sz="2000">
                <a:solidFill>
                  <a:schemeClr val="bg1"/>
                </a:solidFill>
                <a:latin typeface="FreeSans" panose="020B0504020202020204" charset="0"/>
                <a:cs typeface="FreeSans" panose="020B0504020202020204" charset="0"/>
              </a:rPr>
              <a:t>Mood Boards</a:t>
            </a:r>
            <a:endParaRPr lang="en-US" sz="2000">
              <a:solidFill>
                <a:schemeClr val="bg1"/>
              </a:solidFill>
              <a:latin typeface="FreeSans" panose="020B0504020202020204" charset="0"/>
              <a:cs typeface="FreeSans" panose="020B0504020202020204" charset="0"/>
            </a:endParaRPr>
          </a:p>
          <a:p>
            <a:pPr marL="742950" lvl="1" indent="-285750" algn="l">
              <a:buFont typeface="Arial" panose="02080604020202020204" pitchFamily="34" charset="0"/>
              <a:buChar char="•"/>
            </a:pPr>
            <a:r>
              <a:rPr lang="en-US" sz="2000">
                <a:solidFill>
                  <a:schemeClr val="bg1"/>
                </a:solidFill>
                <a:latin typeface="FreeSans" panose="020B0504020202020204" charset="0"/>
                <a:cs typeface="FreeSans" panose="020B0504020202020204" charset="0"/>
                <a:sym typeface="+mn-ea"/>
              </a:rPr>
              <a:t>Website Hierarchy</a:t>
            </a:r>
            <a:endParaRPr lang="en-US" sz="2000">
              <a:solidFill>
                <a:schemeClr val="bg1"/>
              </a:solidFill>
              <a:latin typeface="FreeSans" panose="020B0504020202020204" charset="0"/>
              <a:cs typeface="FreeSans" panose="020B0504020202020204" charset="0"/>
              <a:sym typeface="+mn-ea"/>
            </a:endParaRPr>
          </a:p>
          <a:p>
            <a:pPr marL="742950" lvl="1" indent="-285750" algn="l">
              <a:buFont typeface="Arial" panose="02080604020202020204" pitchFamily="34" charset="0"/>
              <a:buChar char="•"/>
            </a:pPr>
            <a:endParaRPr lang="en-US" sz="2000">
              <a:solidFill>
                <a:schemeClr val="bg1"/>
              </a:solidFill>
              <a:latin typeface="FreeSans" panose="020B0504020202020204" charset="0"/>
              <a:cs typeface="FreeSans" panose="020B0504020202020204" charset="0"/>
              <a:sym typeface="+mn-ea"/>
            </a:endParaRPr>
          </a:p>
          <a:p>
            <a:pPr marL="285750" indent="-285750" algn="l">
              <a:buFont typeface="Arial" panose="02080604020202020204" pitchFamily="34" charset="0"/>
              <a:buChar char="•"/>
            </a:pPr>
            <a:r>
              <a:rPr lang="en-US" sz="2000">
                <a:solidFill>
                  <a:srgbClr val="EBCED5"/>
                </a:solidFill>
                <a:latin typeface="FreeSans" panose="020B0504020202020204" charset="0"/>
                <a:cs typeface="FreeSans" panose="020B0504020202020204" charset="0"/>
                <a:sym typeface="+mn-ea"/>
              </a:rPr>
              <a:t>Technical Considerations</a:t>
            </a:r>
            <a:endParaRPr lang="en-US" sz="2000">
              <a:solidFill>
                <a:srgbClr val="EBCED5"/>
              </a:solidFill>
              <a:latin typeface="FreeSans" panose="020B0504020202020204" charset="0"/>
              <a:cs typeface="FreeSans" panose="020B0504020202020204" charset="0"/>
              <a:sym typeface="+mn-ea"/>
            </a:endParaRPr>
          </a:p>
          <a:p>
            <a:pPr marL="742950" lvl="1" indent="-285750" algn="l">
              <a:buFont typeface="Arial" panose="02080604020202020204" pitchFamily="34" charset="0"/>
              <a:buChar char="•"/>
            </a:pPr>
            <a:r>
              <a:rPr lang="en-US" sz="2000">
                <a:solidFill>
                  <a:schemeClr val="bg1"/>
                </a:solidFill>
                <a:latin typeface="FreeSans" panose="020B0504020202020204" charset="0"/>
                <a:cs typeface="FreeSans" panose="020B0504020202020204" charset="0"/>
                <a:sym typeface="+mn-ea"/>
              </a:rPr>
              <a:t>Dynamic vs Static Sites</a:t>
            </a:r>
            <a:endParaRPr lang="en-US" sz="2000">
              <a:solidFill>
                <a:schemeClr val="bg1"/>
              </a:solidFill>
              <a:latin typeface="FreeSans" panose="020B0504020202020204" charset="0"/>
              <a:cs typeface="FreeSans" panose="020B0504020202020204" charset="0"/>
            </a:endParaRPr>
          </a:p>
          <a:p>
            <a:pPr marL="742950" lvl="1" indent="-285750" algn="l">
              <a:buFont typeface="Arial" panose="02080604020202020204" pitchFamily="34" charset="0"/>
              <a:buChar char="•"/>
            </a:pPr>
            <a:r>
              <a:rPr lang="en-US" sz="2000">
                <a:solidFill>
                  <a:schemeClr val="bg1"/>
                </a:solidFill>
                <a:latin typeface="FreeSans" panose="020B0504020202020204" charset="0"/>
                <a:cs typeface="FreeSans" panose="020B0504020202020204" charset="0"/>
                <a:sym typeface="+mn-ea"/>
              </a:rPr>
              <a:t>Accessibility</a:t>
            </a:r>
            <a:endParaRPr lang="en-US" sz="2000">
              <a:solidFill>
                <a:schemeClr val="bg1"/>
              </a:solidFill>
              <a:latin typeface="FreeSans" panose="020B0504020202020204" charset="0"/>
              <a:cs typeface="FreeSans" panose="020B0504020202020204" charset="0"/>
              <a:sym typeface="+mn-ea"/>
            </a:endParaRPr>
          </a:p>
          <a:p>
            <a:pPr marL="1200150" lvl="2" indent="-285750" algn="l">
              <a:buFont typeface="Arial" panose="02080604020202020204" pitchFamily="34" charset="0"/>
              <a:buChar char="•"/>
            </a:pPr>
            <a:r>
              <a:rPr lang="en-US" sz="2000">
                <a:solidFill>
                  <a:schemeClr val="bg1"/>
                </a:solidFill>
                <a:latin typeface="FreeSans" panose="020B0504020202020204" charset="0"/>
                <a:cs typeface="FreeSans" panose="020B0504020202020204" charset="0"/>
                <a:sym typeface="+mn-ea"/>
              </a:rPr>
              <a:t>Ways to Implement Accessibility</a:t>
            </a:r>
            <a:endParaRPr lang="en-US" sz="2000">
              <a:solidFill>
                <a:schemeClr val="bg1"/>
              </a:solidFill>
              <a:latin typeface="FreeSans" panose="020B0504020202020204" charset="0"/>
              <a:cs typeface="FreeSans" panose="020B0504020202020204" charset="0"/>
            </a:endParaRPr>
          </a:p>
          <a:p>
            <a:pPr marL="742950" lvl="1" indent="-285750" algn="l">
              <a:buFont typeface="Arial" panose="02080604020202020204" pitchFamily="34" charset="0"/>
              <a:buChar char="•"/>
            </a:pPr>
            <a:r>
              <a:rPr lang="en-US" sz="2000">
                <a:solidFill>
                  <a:schemeClr val="bg1"/>
                </a:solidFill>
                <a:latin typeface="FreeSans" panose="020B0504020202020204" charset="0"/>
                <a:cs typeface="FreeSans" panose="020B0504020202020204" charset="0"/>
                <a:sym typeface="+mn-ea"/>
              </a:rPr>
              <a:t>Search Engine Optimisation</a:t>
            </a:r>
            <a:endParaRPr lang="en-US" sz="2000">
              <a:solidFill>
                <a:schemeClr val="bg1"/>
              </a:solidFill>
              <a:latin typeface="FreeSans" panose="020B0504020202020204" charset="0"/>
              <a:cs typeface="FreeSans" panose="020B0504020202020204" charset="0"/>
            </a:endParaRPr>
          </a:p>
        </p:txBody>
      </p:sp>
      <p:cxnSp>
        <p:nvCxnSpPr>
          <p:cNvPr id="4" name="Straight Connector 3"/>
          <p:cNvCxnSpPr/>
          <p:nvPr/>
        </p:nvCxnSpPr>
        <p:spPr>
          <a:xfrm flipH="1">
            <a:off x="6072505" y="1143000"/>
            <a:ext cx="46355" cy="4872990"/>
          </a:xfrm>
          <a:prstGeom prst="line">
            <a:avLst/>
          </a:prstGeom>
          <a:ln w="38100">
            <a:solidFill>
              <a:srgbClr val="EBCED5"/>
            </a:solidFill>
          </a:ln>
        </p:spPr>
        <p:style>
          <a:lnRef idx="1">
            <a:schemeClr val="accent1"/>
          </a:lnRef>
          <a:fillRef idx="0">
            <a:schemeClr val="accent1"/>
          </a:fillRef>
          <a:effectRef idx="0">
            <a:schemeClr val="accent1"/>
          </a:effectRef>
          <a:fontRef idx="minor">
            <a:schemeClr val="tx1"/>
          </a:fontRef>
        </p:style>
      </p:cxnSp>
      <p:sp>
        <p:nvSpPr>
          <p:cNvPr id="5" name="Text Box 4"/>
          <p:cNvSpPr txBox="1"/>
          <p:nvPr/>
        </p:nvSpPr>
        <p:spPr>
          <a:xfrm>
            <a:off x="6289675" y="1071245"/>
            <a:ext cx="4506595" cy="5015865"/>
          </a:xfrm>
          <a:prstGeom prst="rect">
            <a:avLst/>
          </a:prstGeom>
          <a:noFill/>
        </p:spPr>
        <p:txBody>
          <a:bodyPr wrap="square" rtlCol="0">
            <a:spAutoFit/>
          </a:bodyPr>
          <a:p>
            <a:pPr marL="285750" indent="-285750">
              <a:buFont typeface="Arial" panose="02080604020202020204" pitchFamily="34" charset="0"/>
              <a:buChar char="•"/>
            </a:pPr>
            <a:r>
              <a:rPr lang="en-US" sz="2000">
                <a:solidFill>
                  <a:srgbClr val="EBCED5"/>
                </a:solidFill>
                <a:latin typeface="FreeSans" panose="020B0504020202020204" charset="0"/>
                <a:cs typeface="FreeSans" panose="020B0504020202020204" charset="0"/>
                <a:sym typeface="+mn-ea"/>
              </a:rPr>
              <a:t>Proposed Designs</a:t>
            </a:r>
            <a:endParaRPr lang="en-US" sz="2000">
              <a:solidFill>
                <a:srgbClr val="EBCED5"/>
              </a:solidFill>
              <a:latin typeface="FreeSans" panose="020B0504020202020204" charset="0"/>
              <a:cs typeface="FreeSans" panose="020B0504020202020204" charset="0"/>
            </a:endParaRPr>
          </a:p>
          <a:p>
            <a:pPr marL="742950" lvl="1" indent="-285750">
              <a:buFont typeface="Arial" panose="02080604020202020204" pitchFamily="34" charset="0"/>
              <a:buChar char="•"/>
            </a:pPr>
            <a:r>
              <a:rPr lang="en-US" sz="2000">
                <a:solidFill>
                  <a:schemeClr val="bg1"/>
                </a:solidFill>
                <a:latin typeface="FreeSans" panose="020B0504020202020204" charset="0"/>
                <a:cs typeface="FreeSans" panose="020B0504020202020204" charset="0"/>
                <a:sym typeface="+mn-ea"/>
              </a:rPr>
              <a:t>Home Page</a:t>
            </a:r>
            <a:endParaRPr lang="en-US" sz="2000">
              <a:solidFill>
                <a:schemeClr val="bg1"/>
              </a:solidFill>
              <a:latin typeface="FreeSans" panose="020B0504020202020204" charset="0"/>
              <a:cs typeface="FreeSans" panose="020B0504020202020204" charset="0"/>
            </a:endParaRPr>
          </a:p>
          <a:p>
            <a:pPr marL="742950" lvl="1" indent="-285750">
              <a:buFont typeface="Arial" panose="02080604020202020204" pitchFamily="34" charset="0"/>
              <a:buChar char="•"/>
            </a:pPr>
            <a:r>
              <a:rPr lang="en-US" sz="2000">
                <a:solidFill>
                  <a:schemeClr val="bg1"/>
                </a:solidFill>
                <a:latin typeface="FreeSans" panose="020B0504020202020204" charset="0"/>
                <a:cs typeface="FreeSans" panose="020B0504020202020204" charset="0"/>
                <a:sym typeface="+mn-ea"/>
              </a:rPr>
              <a:t>Classes Page</a:t>
            </a:r>
            <a:endParaRPr lang="en-US" sz="2000">
              <a:solidFill>
                <a:schemeClr val="bg1"/>
              </a:solidFill>
              <a:latin typeface="FreeSans" panose="020B0504020202020204" charset="0"/>
              <a:cs typeface="FreeSans" panose="020B0504020202020204" charset="0"/>
            </a:endParaRPr>
          </a:p>
          <a:p>
            <a:pPr marL="742950" lvl="1" indent="-285750">
              <a:buFont typeface="Arial" panose="02080604020202020204" pitchFamily="34" charset="0"/>
              <a:buChar char="•"/>
            </a:pPr>
            <a:r>
              <a:rPr lang="en-US" sz="2000">
                <a:solidFill>
                  <a:schemeClr val="bg1"/>
                </a:solidFill>
                <a:latin typeface="FreeSans" panose="020B0504020202020204" charset="0"/>
                <a:cs typeface="FreeSans" panose="020B0504020202020204" charset="0"/>
                <a:sym typeface="+mn-ea"/>
              </a:rPr>
              <a:t>Contact Us Page</a:t>
            </a:r>
            <a:endParaRPr lang="en-US" sz="2000">
              <a:solidFill>
                <a:schemeClr val="bg1"/>
              </a:solidFill>
              <a:latin typeface="FreeSans" panose="020B0504020202020204" charset="0"/>
              <a:cs typeface="FreeSans" panose="020B0504020202020204" charset="0"/>
            </a:endParaRPr>
          </a:p>
          <a:p>
            <a:pPr marL="742950" lvl="1" indent="-285750">
              <a:buFont typeface="Arial" panose="02080604020202020204" pitchFamily="34" charset="0"/>
              <a:buChar char="•"/>
            </a:pPr>
            <a:r>
              <a:rPr lang="en-US" sz="2000">
                <a:solidFill>
                  <a:schemeClr val="bg1"/>
                </a:solidFill>
                <a:latin typeface="FreeSans" panose="020B0504020202020204" charset="0"/>
                <a:cs typeface="FreeSans" panose="020B0504020202020204" charset="0"/>
                <a:sym typeface="+mn-ea"/>
              </a:rPr>
              <a:t>Mobile Pages</a:t>
            </a:r>
            <a:endParaRPr lang="en-US" sz="2000">
              <a:solidFill>
                <a:schemeClr val="bg1"/>
              </a:solidFill>
              <a:latin typeface="FreeSans" panose="020B0504020202020204" charset="0"/>
              <a:cs typeface="FreeSans" panose="020B0504020202020204" charset="0"/>
            </a:endParaRPr>
          </a:p>
          <a:p>
            <a:pPr marL="742950" lvl="1" indent="-285750">
              <a:buFont typeface="Arial" panose="02080604020202020204" pitchFamily="34" charset="0"/>
              <a:buChar char="•"/>
            </a:pPr>
            <a:r>
              <a:rPr lang="en-US" sz="2000">
                <a:solidFill>
                  <a:schemeClr val="bg1"/>
                </a:solidFill>
                <a:latin typeface="FreeSans" panose="020B0504020202020204" charset="0"/>
                <a:cs typeface="FreeSans" panose="020B0504020202020204" charset="0"/>
                <a:sym typeface="+mn-ea"/>
              </a:rPr>
              <a:t>Content Management System/Admin Controls</a:t>
            </a:r>
            <a:endParaRPr lang="en-US" sz="2000">
              <a:solidFill>
                <a:schemeClr val="bg1"/>
              </a:solidFill>
              <a:latin typeface="FreeSans" panose="020B0504020202020204" charset="0"/>
              <a:cs typeface="FreeSans" panose="020B0504020202020204" charset="0"/>
              <a:sym typeface="+mn-ea"/>
            </a:endParaRPr>
          </a:p>
          <a:p>
            <a:pPr lvl="1" indent="0">
              <a:buFont typeface="Arial" panose="02080604020202020204" pitchFamily="34" charset="0"/>
              <a:buNone/>
            </a:pPr>
            <a:endParaRPr lang="en-US" sz="2000">
              <a:solidFill>
                <a:schemeClr val="bg1"/>
              </a:solidFill>
              <a:latin typeface="FreeSans" panose="020B0504020202020204" charset="0"/>
              <a:cs typeface="FreeSans" panose="020B0504020202020204" charset="0"/>
              <a:sym typeface="+mn-ea"/>
            </a:endParaRPr>
          </a:p>
          <a:p>
            <a:pPr marL="285750" lvl="0" indent="-285750">
              <a:buFont typeface="Arial" panose="02080604020202020204" pitchFamily="34" charset="0"/>
              <a:buChar char="•"/>
            </a:pPr>
            <a:r>
              <a:rPr lang="en-US" sz="2000">
                <a:solidFill>
                  <a:schemeClr val="bg1"/>
                </a:solidFill>
                <a:latin typeface="FreeSans" panose="020B0504020202020204" charset="0"/>
                <a:cs typeface="FreeSans" panose="020B0504020202020204" charset="0"/>
              </a:rPr>
              <a:t> </a:t>
            </a:r>
            <a:r>
              <a:rPr lang="en-US" sz="2000">
                <a:solidFill>
                  <a:srgbClr val="EBCED5"/>
                </a:solidFill>
                <a:latin typeface="FreeSans" panose="020B0504020202020204" charset="0"/>
                <a:cs typeface="FreeSans" panose="020B0504020202020204" charset="0"/>
              </a:rPr>
              <a:t>Technical</a:t>
            </a:r>
            <a:r>
              <a:rPr lang="en-US" sz="2000">
                <a:solidFill>
                  <a:schemeClr val="bg1"/>
                </a:solidFill>
                <a:latin typeface="FreeSans" panose="020B0504020202020204" charset="0"/>
                <a:cs typeface="FreeSans" panose="020B0504020202020204" charset="0"/>
              </a:rPr>
              <a:t> </a:t>
            </a:r>
            <a:r>
              <a:rPr lang="en-US" sz="2000">
                <a:solidFill>
                  <a:srgbClr val="EBCED5"/>
                </a:solidFill>
                <a:latin typeface="FreeSans" panose="020B0504020202020204" charset="0"/>
                <a:cs typeface="FreeSans" panose="020B0504020202020204" charset="0"/>
              </a:rPr>
              <a:t>Details</a:t>
            </a:r>
            <a:endParaRPr lang="en-US" sz="2000">
              <a:solidFill>
                <a:srgbClr val="EBCED5"/>
              </a:solidFill>
              <a:latin typeface="FreeSans" panose="020B0504020202020204" charset="0"/>
              <a:cs typeface="FreeSans" panose="020B0504020202020204" charset="0"/>
            </a:endParaRPr>
          </a:p>
          <a:p>
            <a:pPr marL="742950" lvl="1" indent="-285750" algn="l">
              <a:buFont typeface="Arial" panose="02080604020202020204" pitchFamily="34" charset="0"/>
              <a:buChar char="•"/>
            </a:pPr>
            <a:r>
              <a:rPr lang="en-US" sz="2000">
                <a:solidFill>
                  <a:schemeClr val="bg1"/>
                </a:solidFill>
                <a:latin typeface="FreeSans" panose="020B0504020202020204" charset="0"/>
                <a:cs typeface="FreeSans" panose="020B0504020202020204" charset="0"/>
              </a:rPr>
              <a:t>Legal requirements</a:t>
            </a:r>
            <a:endParaRPr lang="en-US" sz="2000">
              <a:solidFill>
                <a:schemeClr val="bg1"/>
              </a:solidFill>
              <a:latin typeface="FreeSans" panose="020B0504020202020204" charset="0"/>
              <a:cs typeface="FreeSans" panose="020B0504020202020204" charset="0"/>
            </a:endParaRPr>
          </a:p>
          <a:p>
            <a:pPr marL="742950" lvl="1" indent="-285750" algn="l">
              <a:buFont typeface="Arial" panose="02080604020202020204" pitchFamily="34" charset="0"/>
              <a:buChar char="•"/>
            </a:pPr>
            <a:r>
              <a:rPr lang="en-US" sz="2000">
                <a:solidFill>
                  <a:schemeClr val="bg1"/>
                </a:solidFill>
                <a:latin typeface="FreeSans" panose="020B0504020202020204" charset="0"/>
                <a:cs typeface="FreeSans" panose="020B0504020202020204" charset="0"/>
              </a:rPr>
              <a:t>Timeframe for website</a:t>
            </a:r>
            <a:endParaRPr lang="en-US" sz="2000">
              <a:solidFill>
                <a:schemeClr val="bg1"/>
              </a:solidFill>
              <a:latin typeface="FreeSans" panose="020B0504020202020204" charset="0"/>
              <a:cs typeface="FreeSans" panose="020B0504020202020204" charset="0"/>
            </a:endParaRPr>
          </a:p>
          <a:p>
            <a:pPr marL="742950" lvl="1" indent="-285750" algn="l">
              <a:buFont typeface="Arial" panose="02080604020202020204" pitchFamily="34" charset="0"/>
              <a:buChar char="•"/>
            </a:pPr>
            <a:r>
              <a:rPr lang="en-US" sz="2000">
                <a:solidFill>
                  <a:schemeClr val="bg1"/>
                </a:solidFill>
                <a:latin typeface="FreeSans" panose="020B0504020202020204" charset="0"/>
                <a:cs typeface="FreeSans" panose="020B0504020202020204" charset="0"/>
              </a:rPr>
              <a:t>Pricing</a:t>
            </a:r>
            <a:endParaRPr lang="en-US" sz="2000">
              <a:solidFill>
                <a:schemeClr val="bg1"/>
              </a:solidFill>
              <a:latin typeface="FreeSans" panose="020B0504020202020204" charset="0"/>
              <a:cs typeface="FreeSans" panose="020B0504020202020204" charset="0"/>
            </a:endParaRPr>
          </a:p>
          <a:p>
            <a:pPr marL="742950" lvl="1" indent="-285750" algn="l">
              <a:buFont typeface="Arial" panose="02080604020202020204" pitchFamily="34" charset="0"/>
              <a:buChar char="•"/>
            </a:pPr>
            <a:endParaRPr lang="en-US" sz="2000">
              <a:solidFill>
                <a:schemeClr val="bg1"/>
              </a:solidFill>
              <a:latin typeface="FreeSans" panose="020B0504020202020204" charset="0"/>
              <a:cs typeface="FreeSans" panose="020B0504020202020204" charset="0"/>
            </a:endParaRPr>
          </a:p>
          <a:p>
            <a:pPr marL="285750" indent="-285750" algn="l">
              <a:buFont typeface="Arial" panose="02080604020202020204" pitchFamily="34" charset="0"/>
              <a:buChar char="•"/>
            </a:pPr>
            <a:r>
              <a:rPr lang="en-US" sz="2000">
                <a:solidFill>
                  <a:srgbClr val="EBCED5"/>
                </a:solidFill>
                <a:latin typeface="FreeSans" panose="020B0504020202020204" charset="0"/>
                <a:cs typeface="FreeSans" panose="020B0504020202020204" charset="0"/>
              </a:rPr>
              <a:t>Questions</a:t>
            </a:r>
            <a:endParaRPr lang="en-US" sz="2000">
              <a:solidFill>
                <a:srgbClr val="EBCED5"/>
              </a:solidFill>
              <a:latin typeface="FreeSans" panose="020B0504020202020204" charset="0"/>
              <a:cs typeface="FreeSans" panose="020B0504020202020204" charset="0"/>
            </a:endParaRPr>
          </a:p>
          <a:p>
            <a:pPr marL="285750" indent="-285750" algn="l">
              <a:buFont typeface="Arial" panose="02080604020202020204" pitchFamily="34" charset="0"/>
              <a:buChar char="•"/>
            </a:pPr>
            <a:endParaRPr lang="en-US" sz="2000">
              <a:solidFill>
                <a:srgbClr val="EBCED5"/>
              </a:solidFill>
              <a:latin typeface="FreeSans" panose="020B0504020202020204" charset="0"/>
              <a:cs typeface="FreeSans" panose="020B0504020202020204" charset="0"/>
            </a:endParaRPr>
          </a:p>
          <a:p>
            <a:pPr marL="285750" indent="-285750" algn="l">
              <a:buFont typeface="Arial" panose="02080604020202020204" pitchFamily="34" charset="0"/>
              <a:buChar char="•"/>
            </a:pPr>
            <a:r>
              <a:rPr lang="en-US" sz="2000">
                <a:solidFill>
                  <a:srgbClr val="EBCED5"/>
                </a:solidFill>
                <a:latin typeface="FreeSans" panose="020B0504020202020204" charset="0"/>
                <a:cs typeface="FreeSans" panose="020B0504020202020204" charset="0"/>
              </a:rPr>
              <a:t>Refrences</a:t>
            </a:r>
            <a:endParaRPr lang="en-US" sz="2000">
              <a:solidFill>
                <a:srgbClr val="EBCED5"/>
              </a:solidFill>
              <a:latin typeface="FreeSans" panose="020B0504020202020204" charset="0"/>
              <a:cs typeface="FreeSans" panose="020B0504020202020204" charset="0"/>
            </a:endParaRPr>
          </a:p>
        </p:txBody>
      </p:sp>
    </p:spTree>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 name="Rectangles 9"/>
          <p:cNvSpPr/>
          <p:nvPr/>
        </p:nvSpPr>
        <p:spPr>
          <a:xfrm>
            <a:off x="-8890" y="-26035"/>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 name="Rectangles 10"/>
          <p:cNvSpPr/>
          <p:nvPr/>
        </p:nvSpPr>
        <p:spPr>
          <a:xfrm rot="5400000">
            <a:off x="5954395" y="603631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2" name="Rectangles 11"/>
          <p:cNvSpPr/>
          <p:nvPr/>
        </p:nvSpPr>
        <p:spPr>
          <a:xfrm>
            <a:off x="-53975" y="668274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16" name="Picture 15" descr="one-step-logo"/>
          <p:cNvPicPr>
            <a:picLocks noChangeAspect="1"/>
          </p:cNvPicPr>
          <p:nvPr/>
        </p:nvPicPr>
        <p:blipFill>
          <a:blip r:embed="rId1"/>
          <a:stretch>
            <a:fillRect/>
          </a:stretch>
        </p:blipFill>
        <p:spPr>
          <a:xfrm>
            <a:off x="1891030" y="5990590"/>
            <a:ext cx="1266825" cy="483870"/>
          </a:xfrm>
          <a:prstGeom prst="rect">
            <a:avLst/>
          </a:prstGeom>
        </p:spPr>
      </p:pic>
      <p:pic>
        <p:nvPicPr>
          <p:cNvPr id="17" name="Picture 3" descr="Description: \\MICROSERVER\Mediastore\My Documents\My Documents\Logical View\Branding\Logo White.png"/>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a:xfrm>
            <a:off x="148590" y="5866765"/>
            <a:ext cx="1531620" cy="731520"/>
          </a:xfrm>
          <a:prstGeom prst="rect">
            <a:avLst/>
          </a:prstGeom>
          <a:noFill/>
        </p:spPr>
      </p:pic>
      <p:sp>
        <p:nvSpPr>
          <p:cNvPr id="3" name="Text Box 2"/>
          <p:cNvSpPr txBox="1"/>
          <p:nvPr/>
        </p:nvSpPr>
        <p:spPr>
          <a:xfrm>
            <a:off x="2332355" y="149225"/>
            <a:ext cx="7526655" cy="922020"/>
          </a:xfrm>
          <a:prstGeom prst="rect">
            <a:avLst/>
          </a:prstGeom>
          <a:noFill/>
        </p:spPr>
        <p:txBody>
          <a:bodyPr wrap="square" rtlCol="0">
            <a:spAutoFit/>
          </a:bodyPr>
          <a:p>
            <a:pPr algn="ctr">
              <a:lnSpc>
                <a:spcPct val="100000"/>
              </a:lnSpc>
            </a:pPr>
            <a:r>
              <a:rPr lang="en-US" sz="5400">
                <a:solidFill>
                  <a:srgbClr val="EBCED5"/>
                </a:solidFill>
                <a:latin typeface="FreeSans" panose="020B0504020202020204" charset="0"/>
                <a:cs typeface="FreeSans" panose="020B0504020202020204" charset="0"/>
              </a:rPr>
              <a:t>Mobile Pages - Navbar</a:t>
            </a:r>
            <a:endParaRPr lang="en-US" sz="5400">
              <a:solidFill>
                <a:srgbClr val="EBCED5"/>
              </a:solidFill>
              <a:latin typeface="FreeSans" panose="020B0504020202020204" charset="0"/>
              <a:cs typeface="FreeSans" panose="020B0504020202020204" charset="0"/>
            </a:endParaRPr>
          </a:p>
        </p:txBody>
      </p:sp>
      <p:pic>
        <p:nvPicPr>
          <p:cNvPr id="4" name="Picture 3" descr="full_nav_mobile"/>
          <p:cNvPicPr>
            <a:picLocks noChangeAspect="1"/>
          </p:cNvPicPr>
          <p:nvPr/>
        </p:nvPicPr>
        <p:blipFill>
          <a:blip r:embed="rId3"/>
          <a:stretch>
            <a:fillRect/>
          </a:stretch>
        </p:blipFill>
        <p:spPr>
          <a:xfrm>
            <a:off x="4636135" y="1329690"/>
            <a:ext cx="2920365" cy="4197985"/>
          </a:xfrm>
          <a:prstGeom prst="rect">
            <a:avLst/>
          </a:prstGeom>
        </p:spPr>
      </p:pic>
      <p:sp>
        <p:nvSpPr>
          <p:cNvPr id="5" name="Text Box 4"/>
          <p:cNvSpPr txBox="1"/>
          <p:nvPr/>
        </p:nvSpPr>
        <p:spPr>
          <a:xfrm>
            <a:off x="8058150" y="2691130"/>
            <a:ext cx="3678555" cy="1476375"/>
          </a:xfrm>
          <a:prstGeom prst="rect">
            <a:avLst/>
          </a:prstGeom>
          <a:noFill/>
        </p:spPr>
        <p:txBody>
          <a:bodyPr wrap="square" rtlCol="0">
            <a:spAutoFit/>
          </a:bodyPr>
          <a:p>
            <a:r>
              <a:rPr lang="en-US">
                <a:solidFill>
                  <a:schemeClr val="bg1"/>
                </a:solidFill>
                <a:latin typeface="FreeSans" panose="020B0504020202020204" charset="0"/>
                <a:cs typeface="FreeSans" panose="020B0504020202020204" charset="0"/>
              </a:rPr>
              <a:t>When the hamburger menu is opened the hamburger menu will turn into an X which if pressed again will then close the hamburger menu.</a:t>
            </a:r>
            <a:endParaRPr lang="en-US">
              <a:solidFill>
                <a:schemeClr val="bg1"/>
              </a:solidFill>
              <a:latin typeface="FreeSans" panose="020B0504020202020204" charset="0"/>
              <a:cs typeface="FreeSans" panose="020B0504020202020204" charset="0"/>
            </a:endParaRPr>
          </a:p>
        </p:txBody>
      </p:sp>
      <p:sp>
        <p:nvSpPr>
          <p:cNvPr id="7" name="Text Box 6"/>
          <p:cNvSpPr txBox="1"/>
          <p:nvPr/>
        </p:nvSpPr>
        <p:spPr>
          <a:xfrm>
            <a:off x="455930" y="1847215"/>
            <a:ext cx="3678555" cy="3138170"/>
          </a:xfrm>
          <a:prstGeom prst="rect">
            <a:avLst/>
          </a:prstGeom>
          <a:noFill/>
        </p:spPr>
        <p:txBody>
          <a:bodyPr wrap="square" rtlCol="0">
            <a:spAutoFit/>
          </a:bodyPr>
          <a:p>
            <a:r>
              <a:rPr lang="en-US">
                <a:solidFill>
                  <a:schemeClr val="bg1"/>
                </a:solidFill>
                <a:latin typeface="FreeSans" panose="020B0504020202020204" charset="0"/>
                <a:cs typeface="FreeSans" panose="020B0504020202020204" charset="0"/>
              </a:rPr>
              <a:t>When pressing the hamburger menu it will open the menu which is a full page screen that goes on top of the page with an animation scrolling in from the top and blurs the background </a:t>
            </a:r>
            <a:endParaRPr lang="en-US">
              <a:solidFill>
                <a:schemeClr val="bg1"/>
              </a:solidFill>
              <a:latin typeface="FreeSans" panose="020B0504020202020204" charset="0"/>
              <a:cs typeface="FreeSans" panose="020B0504020202020204" charset="0"/>
            </a:endParaRPr>
          </a:p>
          <a:p>
            <a:endParaRPr lang="en-US">
              <a:solidFill>
                <a:schemeClr val="bg1"/>
              </a:solidFill>
              <a:latin typeface="FreeSans" panose="020B0504020202020204" charset="0"/>
              <a:cs typeface="FreeSans" panose="020B0504020202020204" charset="0"/>
            </a:endParaRPr>
          </a:p>
          <a:p>
            <a:r>
              <a:rPr lang="en-US">
                <a:solidFill>
                  <a:schemeClr val="bg1"/>
                </a:solidFill>
                <a:latin typeface="FreeSans" panose="020B0504020202020204" charset="0"/>
                <a:cs typeface="FreeSans" panose="020B0504020202020204" charset="0"/>
              </a:rPr>
              <a:t>The text on the menu when touched or hovered over adds the ballet pink colour as a background and turns the text black.</a:t>
            </a:r>
            <a:endParaRPr lang="en-US">
              <a:solidFill>
                <a:schemeClr val="bg1"/>
              </a:solidFill>
              <a:latin typeface="FreeSans" panose="020B0504020202020204" charset="0"/>
              <a:cs typeface="FreeSans" panose="020B0504020202020204" charset="0"/>
            </a:endParaRPr>
          </a:p>
        </p:txBody>
      </p:sp>
    </p:spTree>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 name="Rectangles 9"/>
          <p:cNvSpPr/>
          <p:nvPr/>
        </p:nvSpPr>
        <p:spPr>
          <a:xfrm>
            <a:off x="-8890" y="-26035"/>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 name="Rectangles 10"/>
          <p:cNvSpPr/>
          <p:nvPr/>
        </p:nvSpPr>
        <p:spPr>
          <a:xfrm rot="5400000">
            <a:off x="5954395" y="603631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2" name="Rectangles 11"/>
          <p:cNvSpPr/>
          <p:nvPr/>
        </p:nvSpPr>
        <p:spPr>
          <a:xfrm>
            <a:off x="-53975" y="668274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16" name="Picture 15" descr="one-step-logo"/>
          <p:cNvPicPr>
            <a:picLocks noChangeAspect="1"/>
          </p:cNvPicPr>
          <p:nvPr/>
        </p:nvPicPr>
        <p:blipFill>
          <a:blip r:embed="rId1"/>
          <a:stretch>
            <a:fillRect/>
          </a:stretch>
        </p:blipFill>
        <p:spPr>
          <a:xfrm>
            <a:off x="1891030" y="5990590"/>
            <a:ext cx="1266825" cy="483870"/>
          </a:xfrm>
          <a:prstGeom prst="rect">
            <a:avLst/>
          </a:prstGeom>
        </p:spPr>
      </p:pic>
      <p:pic>
        <p:nvPicPr>
          <p:cNvPr id="17" name="Picture 3" descr="Description: \\MICROSERVER\Mediastore\My Documents\My Documents\Logical View\Branding\Logo White.png"/>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a:xfrm>
            <a:off x="148590" y="5866765"/>
            <a:ext cx="1531620" cy="731520"/>
          </a:xfrm>
          <a:prstGeom prst="rect">
            <a:avLst/>
          </a:prstGeom>
          <a:noFill/>
        </p:spPr>
      </p:pic>
      <p:sp>
        <p:nvSpPr>
          <p:cNvPr id="3" name="Text Box 2"/>
          <p:cNvSpPr txBox="1"/>
          <p:nvPr/>
        </p:nvSpPr>
        <p:spPr>
          <a:xfrm>
            <a:off x="1144905" y="149225"/>
            <a:ext cx="9901555" cy="922020"/>
          </a:xfrm>
          <a:prstGeom prst="rect">
            <a:avLst/>
          </a:prstGeom>
          <a:noFill/>
        </p:spPr>
        <p:txBody>
          <a:bodyPr wrap="square" rtlCol="0">
            <a:spAutoFit/>
          </a:bodyPr>
          <a:p>
            <a:pPr algn="ctr">
              <a:lnSpc>
                <a:spcPct val="100000"/>
              </a:lnSpc>
            </a:pPr>
            <a:r>
              <a:rPr lang="en-US" sz="5400">
                <a:solidFill>
                  <a:srgbClr val="EBCED5"/>
                </a:solidFill>
                <a:latin typeface="FreeSans" panose="020B0504020202020204" charset="0"/>
                <a:cs typeface="FreeSans" panose="020B0504020202020204" charset="0"/>
              </a:rPr>
              <a:t>Mobile Pages - Home - Slider</a:t>
            </a:r>
            <a:endParaRPr lang="en-US" sz="5400">
              <a:solidFill>
                <a:srgbClr val="EBCED5"/>
              </a:solidFill>
              <a:latin typeface="FreeSans" panose="020B0504020202020204" charset="0"/>
              <a:cs typeface="FreeSans" panose="020B0504020202020204" charset="0"/>
            </a:endParaRPr>
          </a:p>
        </p:txBody>
      </p:sp>
      <p:pic>
        <p:nvPicPr>
          <p:cNvPr id="6" name="Picture 5" descr="mobile_home"/>
          <p:cNvPicPr>
            <a:picLocks noChangeAspect="1"/>
          </p:cNvPicPr>
          <p:nvPr/>
        </p:nvPicPr>
        <p:blipFill>
          <a:blip r:embed="rId3"/>
          <a:srcRect b="72741"/>
          <a:stretch>
            <a:fillRect/>
          </a:stretch>
        </p:blipFill>
        <p:spPr>
          <a:xfrm>
            <a:off x="4754245" y="1495425"/>
            <a:ext cx="2682875" cy="3867785"/>
          </a:xfrm>
          <a:prstGeom prst="rect">
            <a:avLst/>
          </a:prstGeom>
        </p:spPr>
      </p:pic>
    </p:spTree>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 name="Rectangles 9"/>
          <p:cNvSpPr/>
          <p:nvPr/>
        </p:nvSpPr>
        <p:spPr>
          <a:xfrm>
            <a:off x="-8890" y="-26035"/>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 name="Rectangles 10"/>
          <p:cNvSpPr/>
          <p:nvPr/>
        </p:nvSpPr>
        <p:spPr>
          <a:xfrm rot="5400000">
            <a:off x="5954395" y="603631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2" name="Rectangles 11"/>
          <p:cNvSpPr/>
          <p:nvPr/>
        </p:nvSpPr>
        <p:spPr>
          <a:xfrm>
            <a:off x="-53975" y="668274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16" name="Picture 15" descr="one-step-logo"/>
          <p:cNvPicPr>
            <a:picLocks noChangeAspect="1"/>
          </p:cNvPicPr>
          <p:nvPr/>
        </p:nvPicPr>
        <p:blipFill>
          <a:blip r:embed="rId1"/>
          <a:stretch>
            <a:fillRect/>
          </a:stretch>
        </p:blipFill>
        <p:spPr>
          <a:xfrm>
            <a:off x="1891030" y="5990590"/>
            <a:ext cx="1266825" cy="483870"/>
          </a:xfrm>
          <a:prstGeom prst="rect">
            <a:avLst/>
          </a:prstGeom>
        </p:spPr>
      </p:pic>
      <p:pic>
        <p:nvPicPr>
          <p:cNvPr id="17" name="Picture 3" descr="Description: \\MICROSERVER\Mediastore\My Documents\My Documents\Logical View\Branding\Logo White.png"/>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a:xfrm>
            <a:off x="148590" y="5866765"/>
            <a:ext cx="1531620" cy="731520"/>
          </a:xfrm>
          <a:prstGeom prst="rect">
            <a:avLst/>
          </a:prstGeom>
          <a:noFill/>
        </p:spPr>
      </p:pic>
      <p:sp>
        <p:nvSpPr>
          <p:cNvPr id="3" name="Text Box 2"/>
          <p:cNvSpPr txBox="1"/>
          <p:nvPr/>
        </p:nvSpPr>
        <p:spPr>
          <a:xfrm>
            <a:off x="473710" y="149225"/>
            <a:ext cx="11243945" cy="922020"/>
          </a:xfrm>
          <a:prstGeom prst="rect">
            <a:avLst/>
          </a:prstGeom>
          <a:noFill/>
        </p:spPr>
        <p:txBody>
          <a:bodyPr wrap="square" rtlCol="0">
            <a:spAutoFit/>
          </a:bodyPr>
          <a:p>
            <a:pPr algn="ctr">
              <a:lnSpc>
                <a:spcPct val="100000"/>
              </a:lnSpc>
            </a:pPr>
            <a:r>
              <a:rPr lang="en-US" sz="5400">
                <a:solidFill>
                  <a:srgbClr val="EBCED5"/>
                </a:solidFill>
                <a:latin typeface="FreeSans" panose="020B0504020202020204" charset="0"/>
                <a:cs typeface="FreeSans" panose="020B0504020202020204" charset="0"/>
              </a:rPr>
              <a:t>Mobile Pages - Home - Main Content</a:t>
            </a:r>
            <a:endParaRPr lang="en-US" sz="5400">
              <a:solidFill>
                <a:srgbClr val="EBCED5"/>
              </a:solidFill>
              <a:latin typeface="FreeSans" panose="020B0504020202020204" charset="0"/>
              <a:cs typeface="FreeSans" panose="020B0504020202020204" charset="0"/>
            </a:endParaRPr>
          </a:p>
        </p:txBody>
      </p:sp>
      <p:pic>
        <p:nvPicPr>
          <p:cNvPr id="2" name="Picture 1" descr="mobile_home"/>
          <p:cNvPicPr>
            <a:picLocks noChangeAspect="1"/>
          </p:cNvPicPr>
          <p:nvPr/>
        </p:nvPicPr>
        <p:blipFill>
          <a:blip r:embed="rId3"/>
          <a:srcRect t="51167" b="5426"/>
          <a:stretch>
            <a:fillRect/>
          </a:stretch>
        </p:blipFill>
        <p:spPr>
          <a:xfrm>
            <a:off x="6209030" y="1738630"/>
            <a:ext cx="1634490" cy="3752215"/>
          </a:xfrm>
          <a:prstGeom prst="rect">
            <a:avLst/>
          </a:prstGeom>
        </p:spPr>
      </p:pic>
      <p:pic>
        <p:nvPicPr>
          <p:cNvPr id="4" name="Picture 3" descr="mobile_home"/>
          <p:cNvPicPr>
            <a:picLocks noChangeAspect="1"/>
          </p:cNvPicPr>
          <p:nvPr/>
        </p:nvPicPr>
        <p:blipFill>
          <a:blip r:embed="rId3"/>
          <a:srcRect t="28231" b="48463"/>
          <a:stretch>
            <a:fillRect/>
          </a:stretch>
        </p:blipFill>
        <p:spPr>
          <a:xfrm>
            <a:off x="4077970" y="2397125"/>
            <a:ext cx="1653540" cy="2038350"/>
          </a:xfrm>
          <a:prstGeom prst="rect">
            <a:avLst/>
          </a:prstGeom>
        </p:spPr>
      </p:pic>
      <p:sp>
        <p:nvSpPr>
          <p:cNvPr id="5" name="Text Box 4"/>
          <p:cNvSpPr txBox="1"/>
          <p:nvPr/>
        </p:nvSpPr>
        <p:spPr>
          <a:xfrm>
            <a:off x="473710" y="2400935"/>
            <a:ext cx="3272790" cy="2030095"/>
          </a:xfrm>
          <a:prstGeom prst="rect">
            <a:avLst/>
          </a:prstGeom>
          <a:noFill/>
        </p:spPr>
        <p:txBody>
          <a:bodyPr wrap="square" rtlCol="0">
            <a:spAutoFit/>
          </a:bodyPr>
          <a:p>
            <a:r>
              <a:rPr lang="en-US">
                <a:solidFill>
                  <a:schemeClr val="bg1"/>
                </a:solidFill>
                <a:latin typeface="FreeSans" panose="020B0504020202020204" charset="0"/>
                <a:cs typeface="FreeSans" panose="020B0504020202020204" charset="0"/>
              </a:rPr>
              <a:t>In the mobile version instead of text and images being on alternating sides the text and images get laid out so the text will be on the top and then the image related to that will be underneath.</a:t>
            </a:r>
            <a:endParaRPr lang="en-US">
              <a:solidFill>
                <a:schemeClr val="bg1"/>
              </a:solidFill>
              <a:latin typeface="FreeSans" panose="020B0504020202020204" charset="0"/>
              <a:cs typeface="FreeSans" panose="020B0504020202020204" charset="0"/>
            </a:endParaRPr>
          </a:p>
        </p:txBody>
      </p:sp>
      <p:sp>
        <p:nvSpPr>
          <p:cNvPr id="6" name="Text Box 5"/>
          <p:cNvSpPr txBox="1"/>
          <p:nvPr/>
        </p:nvSpPr>
        <p:spPr>
          <a:xfrm>
            <a:off x="8376920" y="2837815"/>
            <a:ext cx="3272790" cy="1198880"/>
          </a:xfrm>
          <a:prstGeom prst="rect">
            <a:avLst/>
          </a:prstGeom>
          <a:noFill/>
        </p:spPr>
        <p:txBody>
          <a:bodyPr wrap="square" rtlCol="0">
            <a:spAutoFit/>
          </a:bodyPr>
          <a:p>
            <a:r>
              <a:rPr lang="en-US">
                <a:solidFill>
                  <a:schemeClr val="bg1"/>
                </a:solidFill>
                <a:latin typeface="FreeSans" panose="020B0504020202020204" charset="0"/>
                <a:cs typeface="FreeSans" panose="020B0504020202020204" charset="0"/>
              </a:rPr>
              <a:t>This allows users of the webpage to be able to still read the text and images while on a smaller device</a:t>
            </a:r>
            <a:endParaRPr lang="en-US">
              <a:solidFill>
                <a:schemeClr val="bg1"/>
              </a:solidFill>
              <a:latin typeface="FreeSans" panose="020B0504020202020204" charset="0"/>
              <a:cs typeface="FreeSans" panose="020B0504020202020204" charset="0"/>
            </a:endParaRPr>
          </a:p>
        </p:txBody>
      </p:sp>
    </p:spTree>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 name="Rectangles 9"/>
          <p:cNvSpPr/>
          <p:nvPr/>
        </p:nvSpPr>
        <p:spPr>
          <a:xfrm>
            <a:off x="-8890" y="-26035"/>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 name="Rectangles 10"/>
          <p:cNvSpPr/>
          <p:nvPr/>
        </p:nvSpPr>
        <p:spPr>
          <a:xfrm rot="5400000">
            <a:off x="5954395" y="603631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2" name="Rectangles 11"/>
          <p:cNvSpPr/>
          <p:nvPr/>
        </p:nvSpPr>
        <p:spPr>
          <a:xfrm>
            <a:off x="-53975" y="668274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16" name="Picture 15" descr="one-step-logo"/>
          <p:cNvPicPr>
            <a:picLocks noChangeAspect="1"/>
          </p:cNvPicPr>
          <p:nvPr/>
        </p:nvPicPr>
        <p:blipFill>
          <a:blip r:embed="rId1"/>
          <a:stretch>
            <a:fillRect/>
          </a:stretch>
        </p:blipFill>
        <p:spPr>
          <a:xfrm>
            <a:off x="1891030" y="5990590"/>
            <a:ext cx="1266825" cy="483870"/>
          </a:xfrm>
          <a:prstGeom prst="rect">
            <a:avLst/>
          </a:prstGeom>
        </p:spPr>
      </p:pic>
      <p:pic>
        <p:nvPicPr>
          <p:cNvPr id="17" name="Picture 3" descr="Description: \\MICROSERVER\Mediastore\My Documents\My Documents\Logical View\Branding\Logo White.png"/>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a:xfrm>
            <a:off x="148590" y="5866765"/>
            <a:ext cx="1531620" cy="731520"/>
          </a:xfrm>
          <a:prstGeom prst="rect">
            <a:avLst/>
          </a:prstGeom>
          <a:noFill/>
        </p:spPr>
      </p:pic>
      <p:sp>
        <p:nvSpPr>
          <p:cNvPr id="3" name="Text Box 2"/>
          <p:cNvSpPr txBox="1"/>
          <p:nvPr/>
        </p:nvSpPr>
        <p:spPr>
          <a:xfrm>
            <a:off x="473710" y="149225"/>
            <a:ext cx="11243945" cy="922020"/>
          </a:xfrm>
          <a:prstGeom prst="rect">
            <a:avLst/>
          </a:prstGeom>
          <a:noFill/>
        </p:spPr>
        <p:txBody>
          <a:bodyPr wrap="square" rtlCol="0">
            <a:spAutoFit/>
          </a:bodyPr>
          <a:p>
            <a:pPr algn="ctr">
              <a:lnSpc>
                <a:spcPct val="100000"/>
              </a:lnSpc>
            </a:pPr>
            <a:r>
              <a:rPr lang="en-US" sz="5400">
                <a:solidFill>
                  <a:srgbClr val="EBCED5"/>
                </a:solidFill>
                <a:latin typeface="FreeSans" panose="020B0504020202020204" charset="0"/>
                <a:cs typeface="FreeSans" panose="020B0504020202020204" charset="0"/>
              </a:rPr>
              <a:t>Mobile Pages - Home - Final Look</a:t>
            </a:r>
            <a:endParaRPr lang="en-US" sz="5400">
              <a:solidFill>
                <a:srgbClr val="EBCED5"/>
              </a:solidFill>
              <a:latin typeface="FreeSans" panose="020B0504020202020204" charset="0"/>
              <a:cs typeface="FreeSans" panose="020B0504020202020204" charset="0"/>
            </a:endParaRPr>
          </a:p>
        </p:txBody>
      </p:sp>
      <p:pic>
        <p:nvPicPr>
          <p:cNvPr id="7" name="Picture 6" descr="mobile_home"/>
          <p:cNvPicPr>
            <a:picLocks noChangeAspect="1"/>
          </p:cNvPicPr>
          <p:nvPr/>
        </p:nvPicPr>
        <p:blipFill>
          <a:blip r:embed="rId3"/>
          <a:srcRect b="49694"/>
          <a:stretch>
            <a:fillRect/>
          </a:stretch>
        </p:blipFill>
        <p:spPr>
          <a:xfrm>
            <a:off x="2741295" y="1231265"/>
            <a:ext cx="1652270" cy="4396105"/>
          </a:xfrm>
          <a:prstGeom prst="rect">
            <a:avLst/>
          </a:prstGeom>
        </p:spPr>
      </p:pic>
      <p:pic>
        <p:nvPicPr>
          <p:cNvPr id="8" name="Picture 7" descr="mobile_home"/>
          <p:cNvPicPr>
            <a:picLocks noChangeAspect="1"/>
          </p:cNvPicPr>
          <p:nvPr/>
        </p:nvPicPr>
        <p:blipFill>
          <a:blip r:embed="rId3"/>
          <a:srcRect t="51046"/>
          <a:stretch>
            <a:fillRect/>
          </a:stretch>
        </p:blipFill>
        <p:spPr>
          <a:xfrm>
            <a:off x="7603490" y="1290320"/>
            <a:ext cx="1652270" cy="4277995"/>
          </a:xfrm>
          <a:prstGeom prst="rect">
            <a:avLst/>
          </a:prstGeom>
        </p:spPr>
      </p:pic>
    </p:spTree>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 name="Rectangles 9"/>
          <p:cNvSpPr/>
          <p:nvPr/>
        </p:nvSpPr>
        <p:spPr>
          <a:xfrm>
            <a:off x="-8890" y="-26035"/>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 name="Rectangles 10"/>
          <p:cNvSpPr/>
          <p:nvPr/>
        </p:nvSpPr>
        <p:spPr>
          <a:xfrm rot="5400000">
            <a:off x="5954395" y="603631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2" name="Rectangles 11"/>
          <p:cNvSpPr/>
          <p:nvPr/>
        </p:nvSpPr>
        <p:spPr>
          <a:xfrm>
            <a:off x="-53975" y="668274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16" name="Picture 15" descr="one-step-logo"/>
          <p:cNvPicPr>
            <a:picLocks noChangeAspect="1"/>
          </p:cNvPicPr>
          <p:nvPr/>
        </p:nvPicPr>
        <p:blipFill>
          <a:blip r:embed="rId1"/>
          <a:stretch>
            <a:fillRect/>
          </a:stretch>
        </p:blipFill>
        <p:spPr>
          <a:xfrm>
            <a:off x="1891030" y="5990590"/>
            <a:ext cx="1266825" cy="483870"/>
          </a:xfrm>
          <a:prstGeom prst="rect">
            <a:avLst/>
          </a:prstGeom>
        </p:spPr>
      </p:pic>
      <p:pic>
        <p:nvPicPr>
          <p:cNvPr id="17" name="Picture 3" descr="Description: \\MICROSERVER\Mediastore\My Documents\My Documents\Logical View\Branding\Logo White.png"/>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a:xfrm>
            <a:off x="148590" y="5866765"/>
            <a:ext cx="1531620" cy="731520"/>
          </a:xfrm>
          <a:prstGeom prst="rect">
            <a:avLst/>
          </a:prstGeom>
          <a:noFill/>
        </p:spPr>
      </p:pic>
      <p:sp>
        <p:nvSpPr>
          <p:cNvPr id="3" name="Text Box 2"/>
          <p:cNvSpPr txBox="1"/>
          <p:nvPr/>
        </p:nvSpPr>
        <p:spPr>
          <a:xfrm>
            <a:off x="1046480" y="149225"/>
            <a:ext cx="10099040" cy="922020"/>
          </a:xfrm>
          <a:prstGeom prst="rect">
            <a:avLst/>
          </a:prstGeom>
          <a:noFill/>
        </p:spPr>
        <p:txBody>
          <a:bodyPr wrap="square" rtlCol="0">
            <a:spAutoFit/>
          </a:bodyPr>
          <a:p>
            <a:pPr algn="ctr">
              <a:lnSpc>
                <a:spcPct val="100000"/>
              </a:lnSpc>
            </a:pPr>
            <a:r>
              <a:rPr lang="en-US" sz="5400">
                <a:solidFill>
                  <a:srgbClr val="EBCED5"/>
                </a:solidFill>
                <a:latin typeface="FreeSans" panose="020B0504020202020204" charset="0"/>
                <a:cs typeface="FreeSans" panose="020B0504020202020204" charset="0"/>
              </a:rPr>
              <a:t>Mobile Pages - Classes - Top</a:t>
            </a:r>
            <a:endParaRPr lang="en-US" sz="5400">
              <a:solidFill>
                <a:srgbClr val="EBCED5"/>
              </a:solidFill>
              <a:latin typeface="FreeSans" panose="020B0504020202020204" charset="0"/>
              <a:cs typeface="FreeSans" panose="020B0504020202020204" charset="0"/>
            </a:endParaRPr>
          </a:p>
        </p:txBody>
      </p:sp>
      <p:pic>
        <p:nvPicPr>
          <p:cNvPr id="4" name="Picture 3" descr="mobile_classes_1"/>
          <p:cNvPicPr>
            <a:picLocks noChangeAspect="1"/>
          </p:cNvPicPr>
          <p:nvPr/>
        </p:nvPicPr>
        <p:blipFill>
          <a:blip r:embed="rId3"/>
          <a:stretch>
            <a:fillRect/>
          </a:stretch>
        </p:blipFill>
        <p:spPr>
          <a:xfrm>
            <a:off x="4660900" y="1351280"/>
            <a:ext cx="2870835" cy="4155440"/>
          </a:xfrm>
          <a:prstGeom prst="rect">
            <a:avLst/>
          </a:prstGeom>
        </p:spPr>
      </p:pic>
      <p:sp>
        <p:nvSpPr>
          <p:cNvPr id="6" name="Text Box 5"/>
          <p:cNvSpPr txBox="1"/>
          <p:nvPr/>
        </p:nvSpPr>
        <p:spPr>
          <a:xfrm>
            <a:off x="724535" y="2413635"/>
            <a:ext cx="3600450" cy="2030095"/>
          </a:xfrm>
          <a:prstGeom prst="rect">
            <a:avLst/>
          </a:prstGeom>
          <a:noFill/>
        </p:spPr>
        <p:txBody>
          <a:bodyPr wrap="square" rtlCol="0">
            <a:spAutoFit/>
          </a:bodyPr>
          <a:p>
            <a:r>
              <a:rPr lang="en-US">
                <a:solidFill>
                  <a:schemeClr val="bg1"/>
                </a:solidFill>
                <a:latin typeface="FreeSans" panose="020B0504020202020204" charset="0"/>
                <a:cs typeface="FreeSans" panose="020B0504020202020204" charset="0"/>
              </a:rPr>
              <a:t>With the top of the classes page, the image remains keeping 100% height of the page, however not all of the image width is shown.</a:t>
            </a:r>
            <a:endParaRPr lang="en-US">
              <a:solidFill>
                <a:schemeClr val="bg1"/>
              </a:solidFill>
              <a:latin typeface="FreeSans" panose="020B0504020202020204" charset="0"/>
              <a:cs typeface="FreeSans" panose="020B0504020202020204" charset="0"/>
            </a:endParaRPr>
          </a:p>
          <a:p>
            <a:endParaRPr lang="en-US">
              <a:solidFill>
                <a:schemeClr val="bg1"/>
              </a:solidFill>
              <a:latin typeface="FreeSans" panose="020B0504020202020204" charset="0"/>
              <a:cs typeface="FreeSans" panose="020B0504020202020204" charset="0"/>
            </a:endParaRPr>
          </a:p>
          <a:p>
            <a:r>
              <a:rPr lang="en-US">
                <a:solidFill>
                  <a:schemeClr val="bg1"/>
                </a:solidFill>
                <a:latin typeface="FreeSans" panose="020B0504020202020204" charset="0"/>
                <a:cs typeface="FreeSans" panose="020B0504020202020204" charset="0"/>
              </a:rPr>
              <a:t>The text stays stays the same percentage width and moves in. </a:t>
            </a:r>
            <a:endParaRPr lang="en-US">
              <a:solidFill>
                <a:schemeClr val="bg1"/>
              </a:solidFill>
              <a:latin typeface="FreeSans" panose="020B0504020202020204" charset="0"/>
              <a:cs typeface="FreeSans" panose="020B0504020202020204" charset="0"/>
            </a:endParaRPr>
          </a:p>
        </p:txBody>
      </p:sp>
    </p:spTree>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 name="Rectangles 9"/>
          <p:cNvSpPr/>
          <p:nvPr/>
        </p:nvSpPr>
        <p:spPr>
          <a:xfrm>
            <a:off x="-8890" y="-26035"/>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 name="Rectangles 10"/>
          <p:cNvSpPr/>
          <p:nvPr/>
        </p:nvSpPr>
        <p:spPr>
          <a:xfrm rot="5400000">
            <a:off x="5954395" y="603631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2" name="Rectangles 11"/>
          <p:cNvSpPr/>
          <p:nvPr/>
        </p:nvSpPr>
        <p:spPr>
          <a:xfrm>
            <a:off x="-53975" y="668274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16" name="Picture 15" descr="one-step-logo"/>
          <p:cNvPicPr>
            <a:picLocks noChangeAspect="1"/>
          </p:cNvPicPr>
          <p:nvPr/>
        </p:nvPicPr>
        <p:blipFill>
          <a:blip r:embed="rId1"/>
          <a:stretch>
            <a:fillRect/>
          </a:stretch>
        </p:blipFill>
        <p:spPr>
          <a:xfrm>
            <a:off x="1891030" y="5990590"/>
            <a:ext cx="1266825" cy="483870"/>
          </a:xfrm>
          <a:prstGeom prst="rect">
            <a:avLst/>
          </a:prstGeom>
        </p:spPr>
      </p:pic>
      <p:pic>
        <p:nvPicPr>
          <p:cNvPr id="17" name="Picture 3" descr="Description: \\MICROSERVER\Mediastore\My Documents\My Documents\Logical View\Branding\Logo White.png"/>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a:xfrm>
            <a:off x="148590" y="5866765"/>
            <a:ext cx="1531620" cy="731520"/>
          </a:xfrm>
          <a:prstGeom prst="rect">
            <a:avLst/>
          </a:prstGeom>
          <a:noFill/>
        </p:spPr>
      </p:pic>
      <p:sp>
        <p:nvSpPr>
          <p:cNvPr id="3" name="Text Box 2"/>
          <p:cNvSpPr txBox="1"/>
          <p:nvPr/>
        </p:nvSpPr>
        <p:spPr>
          <a:xfrm>
            <a:off x="915670" y="149225"/>
            <a:ext cx="10450830" cy="922020"/>
          </a:xfrm>
          <a:prstGeom prst="rect">
            <a:avLst/>
          </a:prstGeom>
          <a:noFill/>
        </p:spPr>
        <p:txBody>
          <a:bodyPr wrap="square" rtlCol="0">
            <a:spAutoFit/>
          </a:bodyPr>
          <a:p>
            <a:pPr algn="ctr">
              <a:lnSpc>
                <a:spcPct val="100000"/>
              </a:lnSpc>
            </a:pPr>
            <a:r>
              <a:rPr lang="en-US" sz="5400">
                <a:solidFill>
                  <a:srgbClr val="EBCED5"/>
                </a:solidFill>
                <a:latin typeface="FreeSans" panose="020B0504020202020204" charset="0"/>
                <a:cs typeface="FreeSans" panose="020B0504020202020204" charset="0"/>
              </a:rPr>
              <a:t>Mobile Pages - Classes - Services</a:t>
            </a:r>
            <a:endParaRPr lang="en-US" sz="5400">
              <a:solidFill>
                <a:srgbClr val="EBCED5"/>
              </a:solidFill>
              <a:latin typeface="FreeSans" panose="020B0504020202020204" charset="0"/>
              <a:cs typeface="FreeSans" panose="020B0504020202020204" charset="0"/>
            </a:endParaRPr>
          </a:p>
        </p:txBody>
      </p:sp>
      <p:pic>
        <p:nvPicPr>
          <p:cNvPr id="7" name="Picture 6"/>
          <p:cNvPicPr>
            <a:picLocks noChangeAspect="1"/>
          </p:cNvPicPr>
          <p:nvPr/>
        </p:nvPicPr>
        <p:blipFill>
          <a:blip r:embed="rId3"/>
          <a:stretch>
            <a:fillRect/>
          </a:stretch>
        </p:blipFill>
        <p:spPr>
          <a:xfrm>
            <a:off x="3671570" y="1487170"/>
            <a:ext cx="4938395" cy="3885565"/>
          </a:xfrm>
          <a:prstGeom prst="rect">
            <a:avLst/>
          </a:prstGeom>
        </p:spPr>
      </p:pic>
    </p:spTree>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 name="Rectangles 9"/>
          <p:cNvSpPr/>
          <p:nvPr/>
        </p:nvSpPr>
        <p:spPr>
          <a:xfrm>
            <a:off x="-8890" y="-26035"/>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 name="Rectangles 10"/>
          <p:cNvSpPr/>
          <p:nvPr/>
        </p:nvSpPr>
        <p:spPr>
          <a:xfrm rot="5400000">
            <a:off x="5954395" y="603631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2" name="Rectangles 11"/>
          <p:cNvSpPr/>
          <p:nvPr/>
        </p:nvSpPr>
        <p:spPr>
          <a:xfrm>
            <a:off x="-53975" y="668274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16" name="Picture 15" descr="one-step-logo"/>
          <p:cNvPicPr>
            <a:picLocks noChangeAspect="1"/>
          </p:cNvPicPr>
          <p:nvPr/>
        </p:nvPicPr>
        <p:blipFill>
          <a:blip r:embed="rId1"/>
          <a:stretch>
            <a:fillRect/>
          </a:stretch>
        </p:blipFill>
        <p:spPr>
          <a:xfrm>
            <a:off x="1891030" y="5990590"/>
            <a:ext cx="1266825" cy="483870"/>
          </a:xfrm>
          <a:prstGeom prst="rect">
            <a:avLst/>
          </a:prstGeom>
        </p:spPr>
      </p:pic>
      <p:pic>
        <p:nvPicPr>
          <p:cNvPr id="17" name="Picture 3" descr="Description: \\MICROSERVER\Mediastore\My Documents\My Documents\Logical View\Branding\Logo White.png"/>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a:xfrm>
            <a:off x="148590" y="5866765"/>
            <a:ext cx="1531620" cy="731520"/>
          </a:xfrm>
          <a:prstGeom prst="rect">
            <a:avLst/>
          </a:prstGeom>
          <a:noFill/>
        </p:spPr>
      </p:pic>
      <p:sp>
        <p:nvSpPr>
          <p:cNvPr id="3" name="Text Box 2"/>
          <p:cNvSpPr txBox="1"/>
          <p:nvPr/>
        </p:nvSpPr>
        <p:spPr>
          <a:xfrm>
            <a:off x="915670" y="149225"/>
            <a:ext cx="10450830" cy="922020"/>
          </a:xfrm>
          <a:prstGeom prst="rect">
            <a:avLst/>
          </a:prstGeom>
          <a:noFill/>
        </p:spPr>
        <p:txBody>
          <a:bodyPr wrap="square" rtlCol="0">
            <a:spAutoFit/>
          </a:bodyPr>
          <a:p>
            <a:pPr algn="ctr">
              <a:lnSpc>
                <a:spcPct val="100000"/>
              </a:lnSpc>
            </a:pPr>
            <a:r>
              <a:rPr lang="en-US" sz="5400">
                <a:solidFill>
                  <a:srgbClr val="EBCED5"/>
                </a:solidFill>
                <a:latin typeface="FreeSans" panose="020B0504020202020204" charset="0"/>
                <a:cs typeface="FreeSans" panose="020B0504020202020204" charset="0"/>
              </a:rPr>
              <a:t>Mobile Pages - Classes - Services</a:t>
            </a:r>
            <a:endParaRPr lang="en-US" sz="5400">
              <a:solidFill>
                <a:srgbClr val="EBCED5"/>
              </a:solidFill>
              <a:latin typeface="FreeSans" panose="020B0504020202020204" charset="0"/>
              <a:cs typeface="FreeSans" panose="020B0504020202020204" charset="0"/>
            </a:endParaRPr>
          </a:p>
        </p:txBody>
      </p:sp>
      <p:pic>
        <p:nvPicPr>
          <p:cNvPr id="2" name="Picture 1"/>
          <p:cNvPicPr>
            <a:picLocks noChangeAspect="1"/>
          </p:cNvPicPr>
          <p:nvPr/>
        </p:nvPicPr>
        <p:blipFill>
          <a:blip r:embed="rId3"/>
          <a:stretch>
            <a:fillRect/>
          </a:stretch>
        </p:blipFill>
        <p:spPr>
          <a:xfrm>
            <a:off x="4757420" y="1317625"/>
            <a:ext cx="2677795" cy="4222750"/>
          </a:xfrm>
          <a:prstGeom prst="rect">
            <a:avLst/>
          </a:prstGeom>
        </p:spPr>
      </p:pic>
      <p:sp>
        <p:nvSpPr>
          <p:cNvPr id="4" name="Text Box 3"/>
          <p:cNvSpPr txBox="1"/>
          <p:nvPr/>
        </p:nvSpPr>
        <p:spPr>
          <a:xfrm>
            <a:off x="915670" y="2552065"/>
            <a:ext cx="3495675" cy="1753235"/>
          </a:xfrm>
          <a:prstGeom prst="rect">
            <a:avLst/>
          </a:prstGeom>
          <a:noFill/>
        </p:spPr>
        <p:txBody>
          <a:bodyPr wrap="square" rtlCol="0">
            <a:spAutoFit/>
          </a:bodyPr>
          <a:p>
            <a:r>
              <a:rPr lang="en-US">
                <a:solidFill>
                  <a:schemeClr val="bg1"/>
                </a:solidFill>
                <a:latin typeface="FreeSans" panose="020B0504020202020204" charset="0"/>
                <a:cs typeface="FreeSans" panose="020B0504020202020204" charset="0"/>
              </a:rPr>
              <a:t>As the device gets smaller at different sizes the service boxes will change to different widths and take up more or less space depending on the size of the screen.</a:t>
            </a:r>
            <a:endParaRPr lang="en-US">
              <a:solidFill>
                <a:schemeClr val="bg1"/>
              </a:solidFill>
              <a:latin typeface="FreeSans" panose="020B0504020202020204" charset="0"/>
              <a:cs typeface="FreeSans" panose="020B0504020202020204" charset="0"/>
            </a:endParaRPr>
          </a:p>
        </p:txBody>
      </p:sp>
    </p:spTree>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 name="Rectangles 9"/>
          <p:cNvSpPr/>
          <p:nvPr/>
        </p:nvSpPr>
        <p:spPr>
          <a:xfrm>
            <a:off x="-8890" y="-26035"/>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 name="Rectangles 10"/>
          <p:cNvSpPr/>
          <p:nvPr/>
        </p:nvSpPr>
        <p:spPr>
          <a:xfrm rot="5400000">
            <a:off x="5954395" y="603631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2" name="Rectangles 11"/>
          <p:cNvSpPr/>
          <p:nvPr/>
        </p:nvSpPr>
        <p:spPr>
          <a:xfrm>
            <a:off x="-53975" y="668274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16" name="Picture 15" descr="one-step-logo"/>
          <p:cNvPicPr>
            <a:picLocks noChangeAspect="1"/>
          </p:cNvPicPr>
          <p:nvPr/>
        </p:nvPicPr>
        <p:blipFill>
          <a:blip r:embed="rId1"/>
          <a:stretch>
            <a:fillRect/>
          </a:stretch>
        </p:blipFill>
        <p:spPr>
          <a:xfrm>
            <a:off x="1891030" y="5990590"/>
            <a:ext cx="1266825" cy="483870"/>
          </a:xfrm>
          <a:prstGeom prst="rect">
            <a:avLst/>
          </a:prstGeom>
        </p:spPr>
      </p:pic>
      <p:pic>
        <p:nvPicPr>
          <p:cNvPr id="17" name="Picture 3" descr="Description: \\MICROSERVER\Mediastore\My Documents\My Documents\Logical View\Branding\Logo White.png"/>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a:xfrm>
            <a:off x="148590" y="5866765"/>
            <a:ext cx="1531620" cy="731520"/>
          </a:xfrm>
          <a:prstGeom prst="rect">
            <a:avLst/>
          </a:prstGeom>
          <a:noFill/>
        </p:spPr>
      </p:pic>
      <p:sp>
        <p:nvSpPr>
          <p:cNvPr id="3" name="Text Box 2"/>
          <p:cNvSpPr txBox="1"/>
          <p:nvPr/>
        </p:nvSpPr>
        <p:spPr>
          <a:xfrm>
            <a:off x="220345" y="149225"/>
            <a:ext cx="11750675" cy="922020"/>
          </a:xfrm>
          <a:prstGeom prst="rect">
            <a:avLst/>
          </a:prstGeom>
          <a:noFill/>
        </p:spPr>
        <p:txBody>
          <a:bodyPr wrap="square" rtlCol="0">
            <a:spAutoFit/>
          </a:bodyPr>
          <a:p>
            <a:pPr algn="ctr">
              <a:lnSpc>
                <a:spcPct val="100000"/>
              </a:lnSpc>
            </a:pPr>
            <a:r>
              <a:rPr lang="en-US" sz="5400">
                <a:solidFill>
                  <a:srgbClr val="EBCED5"/>
                </a:solidFill>
                <a:latin typeface="FreeSans" panose="020B0504020202020204" charset="0"/>
                <a:cs typeface="FreeSans" panose="020B0504020202020204" charset="0"/>
              </a:rPr>
              <a:t>Mobile Pages - Classes - TimeTables</a:t>
            </a:r>
            <a:endParaRPr lang="en-US" sz="5400">
              <a:solidFill>
                <a:srgbClr val="EBCED5"/>
              </a:solidFill>
              <a:latin typeface="FreeSans" panose="020B0504020202020204" charset="0"/>
              <a:cs typeface="FreeSans" panose="020B0504020202020204" charset="0"/>
            </a:endParaRPr>
          </a:p>
        </p:txBody>
      </p:sp>
      <p:pic>
        <p:nvPicPr>
          <p:cNvPr id="5" name="Picture 4"/>
          <p:cNvPicPr>
            <a:picLocks noChangeAspect="1"/>
          </p:cNvPicPr>
          <p:nvPr/>
        </p:nvPicPr>
        <p:blipFill>
          <a:blip r:embed="rId3"/>
          <a:stretch>
            <a:fillRect/>
          </a:stretch>
        </p:blipFill>
        <p:spPr>
          <a:xfrm>
            <a:off x="3862070" y="1238885"/>
            <a:ext cx="4467860" cy="4380230"/>
          </a:xfrm>
          <a:prstGeom prst="rect">
            <a:avLst/>
          </a:prstGeom>
        </p:spPr>
      </p:pic>
    </p:spTree>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 name="Rectangles 9"/>
          <p:cNvSpPr/>
          <p:nvPr/>
        </p:nvSpPr>
        <p:spPr>
          <a:xfrm>
            <a:off x="-8890" y="-26035"/>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 name="Rectangles 10"/>
          <p:cNvSpPr/>
          <p:nvPr/>
        </p:nvSpPr>
        <p:spPr>
          <a:xfrm rot="5400000">
            <a:off x="5954395" y="603631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2" name="Rectangles 11"/>
          <p:cNvSpPr/>
          <p:nvPr/>
        </p:nvSpPr>
        <p:spPr>
          <a:xfrm>
            <a:off x="-53975" y="668274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16" name="Picture 15" descr="one-step-logo"/>
          <p:cNvPicPr>
            <a:picLocks noChangeAspect="1"/>
          </p:cNvPicPr>
          <p:nvPr/>
        </p:nvPicPr>
        <p:blipFill>
          <a:blip r:embed="rId1"/>
          <a:stretch>
            <a:fillRect/>
          </a:stretch>
        </p:blipFill>
        <p:spPr>
          <a:xfrm>
            <a:off x="1891030" y="5990590"/>
            <a:ext cx="1266825" cy="483870"/>
          </a:xfrm>
          <a:prstGeom prst="rect">
            <a:avLst/>
          </a:prstGeom>
        </p:spPr>
      </p:pic>
      <p:pic>
        <p:nvPicPr>
          <p:cNvPr id="17" name="Picture 3" descr="Description: \\MICROSERVER\Mediastore\My Documents\My Documents\Logical View\Branding\Logo White.png"/>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a:xfrm>
            <a:off x="148590" y="5866765"/>
            <a:ext cx="1531620" cy="731520"/>
          </a:xfrm>
          <a:prstGeom prst="rect">
            <a:avLst/>
          </a:prstGeom>
          <a:noFill/>
        </p:spPr>
      </p:pic>
      <p:sp>
        <p:nvSpPr>
          <p:cNvPr id="3" name="Text Box 2"/>
          <p:cNvSpPr txBox="1"/>
          <p:nvPr/>
        </p:nvSpPr>
        <p:spPr>
          <a:xfrm>
            <a:off x="220345" y="149225"/>
            <a:ext cx="11750675" cy="922020"/>
          </a:xfrm>
          <a:prstGeom prst="rect">
            <a:avLst/>
          </a:prstGeom>
          <a:noFill/>
        </p:spPr>
        <p:txBody>
          <a:bodyPr wrap="square" rtlCol="0">
            <a:spAutoFit/>
          </a:bodyPr>
          <a:p>
            <a:pPr algn="ctr">
              <a:lnSpc>
                <a:spcPct val="100000"/>
              </a:lnSpc>
            </a:pPr>
            <a:r>
              <a:rPr lang="en-US" sz="5400">
                <a:solidFill>
                  <a:srgbClr val="EBCED5"/>
                </a:solidFill>
                <a:latin typeface="FreeSans" panose="020B0504020202020204" charset="0"/>
                <a:cs typeface="FreeSans" panose="020B0504020202020204" charset="0"/>
              </a:rPr>
              <a:t>Mobile Pages - Classes - TimeTables</a:t>
            </a:r>
            <a:endParaRPr lang="en-US" sz="5400">
              <a:solidFill>
                <a:srgbClr val="EBCED5"/>
              </a:solidFill>
              <a:latin typeface="FreeSans" panose="020B0504020202020204" charset="0"/>
              <a:cs typeface="FreeSans" panose="020B0504020202020204" charset="0"/>
            </a:endParaRPr>
          </a:p>
        </p:txBody>
      </p:sp>
      <p:pic>
        <p:nvPicPr>
          <p:cNvPr id="2" name="Picture 1"/>
          <p:cNvPicPr>
            <a:picLocks noChangeAspect="1"/>
          </p:cNvPicPr>
          <p:nvPr/>
        </p:nvPicPr>
        <p:blipFill>
          <a:blip r:embed="rId3"/>
          <a:stretch>
            <a:fillRect/>
          </a:stretch>
        </p:blipFill>
        <p:spPr>
          <a:xfrm>
            <a:off x="4773295" y="1164590"/>
            <a:ext cx="2735580" cy="4528820"/>
          </a:xfrm>
          <a:prstGeom prst="rect">
            <a:avLst/>
          </a:prstGeom>
        </p:spPr>
      </p:pic>
      <p:sp>
        <p:nvSpPr>
          <p:cNvPr id="4" name="Text Box 3"/>
          <p:cNvSpPr txBox="1"/>
          <p:nvPr/>
        </p:nvSpPr>
        <p:spPr>
          <a:xfrm>
            <a:off x="915670" y="2552065"/>
            <a:ext cx="3495675" cy="1476375"/>
          </a:xfrm>
          <a:prstGeom prst="rect">
            <a:avLst/>
          </a:prstGeom>
          <a:noFill/>
        </p:spPr>
        <p:txBody>
          <a:bodyPr wrap="square" rtlCol="0">
            <a:spAutoFit/>
          </a:bodyPr>
          <a:p>
            <a:r>
              <a:rPr lang="en-US">
                <a:solidFill>
                  <a:schemeClr val="bg1"/>
                </a:solidFill>
                <a:latin typeface="FreeSans" panose="020B0504020202020204" charset="0"/>
                <a:cs typeface="FreeSans" panose="020B0504020202020204" charset="0"/>
              </a:rPr>
              <a:t>Just like with the services section the classes booking will shrink the size of each element to make them fit on the page and make it better for mobile users</a:t>
            </a:r>
            <a:endParaRPr lang="en-US">
              <a:solidFill>
                <a:schemeClr val="bg1"/>
              </a:solidFill>
              <a:latin typeface="FreeSans" panose="020B0504020202020204" charset="0"/>
              <a:cs typeface="FreeSans" panose="020B0504020202020204" charset="0"/>
            </a:endParaRPr>
          </a:p>
        </p:txBody>
      </p:sp>
    </p:spTree>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 name="Rectangles 9"/>
          <p:cNvSpPr/>
          <p:nvPr/>
        </p:nvSpPr>
        <p:spPr>
          <a:xfrm>
            <a:off x="-8890" y="-26035"/>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 name="Rectangles 10"/>
          <p:cNvSpPr/>
          <p:nvPr/>
        </p:nvSpPr>
        <p:spPr>
          <a:xfrm rot="5400000">
            <a:off x="5954395" y="603631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2" name="Rectangles 11"/>
          <p:cNvSpPr/>
          <p:nvPr/>
        </p:nvSpPr>
        <p:spPr>
          <a:xfrm>
            <a:off x="-53975" y="668274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16" name="Picture 15" descr="one-step-logo"/>
          <p:cNvPicPr>
            <a:picLocks noChangeAspect="1"/>
          </p:cNvPicPr>
          <p:nvPr/>
        </p:nvPicPr>
        <p:blipFill>
          <a:blip r:embed="rId1"/>
          <a:stretch>
            <a:fillRect/>
          </a:stretch>
        </p:blipFill>
        <p:spPr>
          <a:xfrm>
            <a:off x="1891030" y="5990590"/>
            <a:ext cx="1266825" cy="483870"/>
          </a:xfrm>
          <a:prstGeom prst="rect">
            <a:avLst/>
          </a:prstGeom>
        </p:spPr>
      </p:pic>
      <p:pic>
        <p:nvPicPr>
          <p:cNvPr id="17" name="Picture 3" descr="Description: \\MICROSERVER\Mediastore\My Documents\My Documents\Logical View\Branding\Logo White.png"/>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a:xfrm>
            <a:off x="148590" y="5866765"/>
            <a:ext cx="1531620" cy="731520"/>
          </a:xfrm>
          <a:prstGeom prst="rect">
            <a:avLst/>
          </a:prstGeom>
          <a:noFill/>
        </p:spPr>
      </p:pic>
      <p:sp>
        <p:nvSpPr>
          <p:cNvPr id="3" name="Text Box 2"/>
          <p:cNvSpPr txBox="1"/>
          <p:nvPr/>
        </p:nvSpPr>
        <p:spPr>
          <a:xfrm>
            <a:off x="1986280" y="149225"/>
            <a:ext cx="8219440" cy="922020"/>
          </a:xfrm>
          <a:prstGeom prst="rect">
            <a:avLst/>
          </a:prstGeom>
          <a:noFill/>
        </p:spPr>
        <p:txBody>
          <a:bodyPr wrap="square" rtlCol="0">
            <a:spAutoFit/>
          </a:bodyPr>
          <a:p>
            <a:pPr algn="ctr">
              <a:lnSpc>
                <a:spcPct val="100000"/>
              </a:lnSpc>
            </a:pPr>
            <a:r>
              <a:rPr lang="en-US" sz="5400">
                <a:solidFill>
                  <a:srgbClr val="EBCED5"/>
                </a:solidFill>
                <a:latin typeface="FreeSans" panose="020B0504020202020204" charset="0"/>
                <a:cs typeface="FreeSans" panose="020B0504020202020204" charset="0"/>
              </a:rPr>
              <a:t>Mobile Pages - Contact Us</a:t>
            </a:r>
            <a:endParaRPr lang="en-US" sz="5400">
              <a:solidFill>
                <a:srgbClr val="EBCED5"/>
              </a:solidFill>
              <a:latin typeface="FreeSans" panose="020B0504020202020204" charset="0"/>
              <a:cs typeface="FreeSans" panose="020B0504020202020204" charset="0"/>
            </a:endParaRPr>
          </a:p>
        </p:txBody>
      </p:sp>
      <p:pic>
        <p:nvPicPr>
          <p:cNvPr id="4" name="Picture 3" descr="mobile_contact_us "/>
          <p:cNvPicPr>
            <a:picLocks noChangeAspect="1"/>
          </p:cNvPicPr>
          <p:nvPr/>
        </p:nvPicPr>
        <p:blipFill>
          <a:blip r:embed="rId3"/>
          <a:srcRect t="7778" b="37222"/>
          <a:stretch>
            <a:fillRect/>
          </a:stretch>
        </p:blipFill>
        <p:spPr>
          <a:xfrm>
            <a:off x="4925060" y="1529715"/>
            <a:ext cx="2342515" cy="3771900"/>
          </a:xfrm>
          <a:prstGeom prst="rect">
            <a:avLst/>
          </a:prstGeom>
        </p:spPr>
      </p:pic>
      <p:sp>
        <p:nvSpPr>
          <p:cNvPr id="5" name="Text Box 4"/>
          <p:cNvSpPr txBox="1"/>
          <p:nvPr/>
        </p:nvSpPr>
        <p:spPr>
          <a:xfrm>
            <a:off x="532130" y="1685925"/>
            <a:ext cx="3876675" cy="1476375"/>
          </a:xfrm>
          <a:prstGeom prst="rect">
            <a:avLst/>
          </a:prstGeom>
          <a:noFill/>
        </p:spPr>
        <p:txBody>
          <a:bodyPr wrap="square" rtlCol="0">
            <a:spAutoFit/>
          </a:bodyPr>
          <a:p>
            <a:r>
              <a:rPr lang="en-US">
                <a:solidFill>
                  <a:schemeClr val="bg1"/>
                </a:solidFill>
                <a:latin typeface="FreeSans" panose="020B0504020202020204" charset="0"/>
                <a:cs typeface="FreeSans" panose="020B0504020202020204" charset="0"/>
              </a:rPr>
              <a:t>The contact form changes the image from the side to the top, this allows the image to still be viewed.</a:t>
            </a:r>
            <a:endParaRPr lang="en-US">
              <a:solidFill>
                <a:schemeClr val="bg1"/>
              </a:solidFill>
              <a:latin typeface="FreeSans" panose="020B0504020202020204" charset="0"/>
              <a:cs typeface="FreeSans" panose="020B0504020202020204" charset="0"/>
            </a:endParaRPr>
          </a:p>
          <a:p>
            <a:endParaRPr lang="en-US">
              <a:solidFill>
                <a:schemeClr val="bg1"/>
              </a:solidFill>
              <a:latin typeface="FreeSans" panose="020B0504020202020204" charset="0"/>
              <a:cs typeface="FreeSans" panose="020B0504020202020204" charset="0"/>
            </a:endParaRPr>
          </a:p>
          <a:p>
            <a:endParaRPr lang="en-US">
              <a:solidFill>
                <a:schemeClr val="bg1"/>
              </a:solidFill>
              <a:latin typeface="FreeSans" panose="020B0504020202020204" charset="0"/>
              <a:cs typeface="FreeSans" panose="020B0504020202020204" charset="0"/>
            </a:endParaRPr>
          </a:p>
        </p:txBody>
      </p:sp>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Flowchart: Terminator 4"/>
          <p:cNvSpPr/>
          <p:nvPr/>
        </p:nvSpPr>
        <p:spPr>
          <a:xfrm rot="18540000">
            <a:off x="4451350" y="736600"/>
            <a:ext cx="5578475" cy="768985"/>
          </a:xfrm>
          <a:prstGeom prst="flowChartTerminator">
            <a:avLst/>
          </a:prstGeom>
          <a:solidFill>
            <a:srgbClr val="EBCE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6" name="Freeform 5"/>
          <p:cNvSpPr/>
          <p:nvPr/>
        </p:nvSpPr>
        <p:spPr>
          <a:xfrm rot="18540000">
            <a:off x="5878608" y="-57677"/>
            <a:ext cx="8304458" cy="5076483"/>
          </a:xfrm>
          <a:custGeom>
            <a:avLst/>
            <a:gdLst>
              <a:gd name="il" fmla="*/ w 1018 21600"/>
              <a:gd name="ir" fmla="*/ w 20582 21600"/>
              <a:gd name="it" fmla="*/ h 3163 21600"/>
              <a:gd name="ib" fmla="*/ h 18437 21600"/>
            </a:gdLst>
            <a:ahLst/>
            <a:cxnLst>
              <a:cxn ang="3">
                <a:pos x="hc" y="t"/>
              </a:cxn>
              <a:cxn ang="cd2">
                <a:pos x="l" y="vc"/>
              </a:cxn>
              <a:cxn ang="cd4">
                <a:pos x="hc" y="b"/>
              </a:cxn>
              <a:cxn ang="0">
                <a:pos x="r" y="vc"/>
              </a:cxn>
            </a:cxnLst>
            <a:rect l="l" t="t" r="r" b="b"/>
            <a:pathLst>
              <a:path w="13078" h="7994">
                <a:moveTo>
                  <a:pt x="2125" y="0"/>
                </a:moveTo>
                <a:lnTo>
                  <a:pt x="10229" y="0"/>
                </a:lnTo>
                <a:cubicBezTo>
                  <a:pt x="11291" y="0"/>
                  <a:pt x="12152" y="387"/>
                  <a:pt x="12152" y="864"/>
                </a:cubicBezTo>
                <a:cubicBezTo>
                  <a:pt x="12152" y="1340"/>
                  <a:pt x="11291" y="1727"/>
                  <a:pt x="10229" y="1727"/>
                </a:cubicBezTo>
                <a:lnTo>
                  <a:pt x="2125" y="1727"/>
                </a:lnTo>
                <a:cubicBezTo>
                  <a:pt x="1063" y="1727"/>
                  <a:pt x="203" y="1340"/>
                  <a:pt x="203" y="864"/>
                </a:cubicBezTo>
                <a:cubicBezTo>
                  <a:pt x="203" y="387"/>
                  <a:pt x="1063" y="0"/>
                  <a:pt x="2125" y="0"/>
                </a:cubicBezTo>
                <a:close/>
                <a:moveTo>
                  <a:pt x="1944" y="1986"/>
                </a:moveTo>
                <a:lnTo>
                  <a:pt x="10140" y="1986"/>
                </a:lnTo>
                <a:cubicBezTo>
                  <a:pt x="11214" y="1986"/>
                  <a:pt x="12084" y="2415"/>
                  <a:pt x="12084" y="2944"/>
                </a:cubicBezTo>
                <a:cubicBezTo>
                  <a:pt x="12084" y="3472"/>
                  <a:pt x="11214" y="3901"/>
                  <a:pt x="10140" y="3901"/>
                </a:cubicBezTo>
                <a:lnTo>
                  <a:pt x="1944" y="3901"/>
                </a:lnTo>
                <a:cubicBezTo>
                  <a:pt x="870" y="3901"/>
                  <a:pt x="0" y="3472"/>
                  <a:pt x="0" y="2944"/>
                </a:cubicBezTo>
                <a:cubicBezTo>
                  <a:pt x="0" y="2415"/>
                  <a:pt x="870" y="1986"/>
                  <a:pt x="1944" y="1986"/>
                </a:cubicBezTo>
                <a:close/>
                <a:moveTo>
                  <a:pt x="2275" y="4270"/>
                </a:moveTo>
                <a:lnTo>
                  <a:pt x="10189" y="4270"/>
                </a:lnTo>
                <a:cubicBezTo>
                  <a:pt x="11226" y="4270"/>
                  <a:pt x="12066" y="4592"/>
                  <a:pt x="12066" y="4989"/>
                </a:cubicBezTo>
                <a:cubicBezTo>
                  <a:pt x="12066" y="5386"/>
                  <a:pt x="11226" y="5708"/>
                  <a:pt x="10189" y="5708"/>
                </a:cubicBezTo>
                <a:lnTo>
                  <a:pt x="2275" y="5708"/>
                </a:lnTo>
                <a:cubicBezTo>
                  <a:pt x="1238" y="5708"/>
                  <a:pt x="398" y="5386"/>
                  <a:pt x="398" y="4989"/>
                </a:cubicBezTo>
                <a:cubicBezTo>
                  <a:pt x="398" y="4592"/>
                  <a:pt x="1238" y="4270"/>
                  <a:pt x="2275" y="4270"/>
                </a:cubicBezTo>
                <a:close/>
                <a:moveTo>
                  <a:pt x="3287" y="6214"/>
                </a:moveTo>
                <a:lnTo>
                  <a:pt x="11201" y="6214"/>
                </a:lnTo>
                <a:cubicBezTo>
                  <a:pt x="12237" y="6214"/>
                  <a:pt x="13078" y="6613"/>
                  <a:pt x="13078" y="7104"/>
                </a:cubicBezTo>
                <a:cubicBezTo>
                  <a:pt x="13078" y="7596"/>
                  <a:pt x="12237" y="7994"/>
                  <a:pt x="11201" y="7994"/>
                </a:cubicBezTo>
                <a:lnTo>
                  <a:pt x="3287" y="7994"/>
                </a:lnTo>
                <a:cubicBezTo>
                  <a:pt x="2250" y="7994"/>
                  <a:pt x="1410" y="7596"/>
                  <a:pt x="1410" y="7104"/>
                </a:cubicBezTo>
                <a:cubicBezTo>
                  <a:pt x="1410" y="6613"/>
                  <a:pt x="2250" y="6214"/>
                  <a:pt x="3287" y="6214"/>
                </a:cubicBezTo>
                <a:close/>
              </a:path>
            </a:pathLst>
          </a:custGeom>
          <a:blipFill rotWithShape="1">
            <a:blip r:embed="rId1"/>
            <a:stretch>
              <a:fillRect r="13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en-US"/>
          </a:p>
        </p:txBody>
      </p:sp>
      <p:sp>
        <p:nvSpPr>
          <p:cNvPr id="10" name="Rectangles 9"/>
          <p:cNvSpPr/>
          <p:nvPr/>
        </p:nvSpPr>
        <p:spPr>
          <a:xfrm>
            <a:off x="-8890" y="-26035"/>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 name="Rectangles 10"/>
          <p:cNvSpPr/>
          <p:nvPr/>
        </p:nvSpPr>
        <p:spPr>
          <a:xfrm rot="5400000">
            <a:off x="5954395" y="603631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2" name="Rectangles 11"/>
          <p:cNvSpPr/>
          <p:nvPr/>
        </p:nvSpPr>
        <p:spPr>
          <a:xfrm>
            <a:off x="-53975" y="668274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16" name="Picture 15" descr="one-step-logo"/>
          <p:cNvPicPr>
            <a:picLocks noChangeAspect="1"/>
          </p:cNvPicPr>
          <p:nvPr/>
        </p:nvPicPr>
        <p:blipFill>
          <a:blip r:embed="rId2"/>
          <a:stretch>
            <a:fillRect/>
          </a:stretch>
        </p:blipFill>
        <p:spPr>
          <a:xfrm>
            <a:off x="1891030" y="5990590"/>
            <a:ext cx="1266825" cy="483870"/>
          </a:xfrm>
          <a:prstGeom prst="rect">
            <a:avLst/>
          </a:prstGeom>
        </p:spPr>
      </p:pic>
      <p:pic>
        <p:nvPicPr>
          <p:cNvPr id="17" name="Picture 3" descr="Description: \\MICROSERVER\Mediastore\My Documents\My Documents\Logical View\Branding\Logo White.png"/>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a:xfrm>
            <a:off x="148590" y="5866765"/>
            <a:ext cx="1531620" cy="731520"/>
          </a:xfrm>
          <a:prstGeom prst="rect">
            <a:avLst/>
          </a:prstGeom>
          <a:noFill/>
        </p:spPr>
      </p:pic>
      <p:sp>
        <p:nvSpPr>
          <p:cNvPr id="3" name="Text Box 2"/>
          <p:cNvSpPr txBox="1"/>
          <p:nvPr/>
        </p:nvSpPr>
        <p:spPr>
          <a:xfrm>
            <a:off x="457835" y="916940"/>
            <a:ext cx="6943090" cy="2799715"/>
          </a:xfrm>
          <a:prstGeom prst="rect">
            <a:avLst/>
          </a:prstGeom>
          <a:noFill/>
        </p:spPr>
        <p:txBody>
          <a:bodyPr wrap="square" rtlCol="0">
            <a:spAutoFit/>
          </a:bodyPr>
          <a:p>
            <a:pPr algn="l">
              <a:lnSpc>
                <a:spcPct val="100000"/>
              </a:lnSpc>
            </a:pPr>
            <a:r>
              <a:rPr lang="en-US" sz="8800">
                <a:solidFill>
                  <a:srgbClr val="EBCED5"/>
                </a:solidFill>
                <a:latin typeface="FreeSans" panose="020B0504020202020204" charset="0"/>
                <a:cs typeface="FreeSans" panose="020B0504020202020204" charset="0"/>
              </a:rPr>
              <a:t>Project</a:t>
            </a:r>
            <a:endParaRPr lang="en-US" sz="8800">
              <a:solidFill>
                <a:srgbClr val="EBCED5"/>
              </a:solidFill>
              <a:latin typeface="FreeSans" panose="020B0504020202020204" charset="0"/>
              <a:cs typeface="FreeSans" panose="020B0504020202020204" charset="0"/>
            </a:endParaRPr>
          </a:p>
          <a:p>
            <a:pPr algn="l">
              <a:lnSpc>
                <a:spcPct val="100000"/>
              </a:lnSpc>
            </a:pPr>
            <a:r>
              <a:rPr lang="en-US" sz="8800">
                <a:solidFill>
                  <a:srgbClr val="EBCED5"/>
                </a:solidFill>
                <a:latin typeface="FreeSans" panose="020B0504020202020204" charset="0"/>
                <a:cs typeface="FreeSans" panose="020B0504020202020204" charset="0"/>
              </a:rPr>
              <a:t>Proposal</a:t>
            </a:r>
            <a:endParaRPr lang="en-US" sz="8800">
              <a:solidFill>
                <a:srgbClr val="EBCED5"/>
              </a:solidFill>
              <a:latin typeface="FreeSans" panose="020B0504020202020204" charset="0"/>
              <a:cs typeface="FreeSans" panose="020B050402020202020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 name="Rectangles 9"/>
          <p:cNvSpPr/>
          <p:nvPr/>
        </p:nvSpPr>
        <p:spPr>
          <a:xfrm>
            <a:off x="-8890" y="-26035"/>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 name="Rectangles 10"/>
          <p:cNvSpPr/>
          <p:nvPr/>
        </p:nvSpPr>
        <p:spPr>
          <a:xfrm rot="5400000">
            <a:off x="5954395" y="603631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2" name="Rectangles 11"/>
          <p:cNvSpPr/>
          <p:nvPr/>
        </p:nvSpPr>
        <p:spPr>
          <a:xfrm>
            <a:off x="-53975" y="668274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16" name="Picture 15" descr="one-step-logo"/>
          <p:cNvPicPr>
            <a:picLocks noChangeAspect="1"/>
          </p:cNvPicPr>
          <p:nvPr/>
        </p:nvPicPr>
        <p:blipFill>
          <a:blip r:embed="rId1"/>
          <a:stretch>
            <a:fillRect/>
          </a:stretch>
        </p:blipFill>
        <p:spPr>
          <a:xfrm>
            <a:off x="1891030" y="5990590"/>
            <a:ext cx="1266825" cy="483870"/>
          </a:xfrm>
          <a:prstGeom prst="rect">
            <a:avLst/>
          </a:prstGeom>
        </p:spPr>
      </p:pic>
      <p:pic>
        <p:nvPicPr>
          <p:cNvPr id="17" name="Picture 3" descr="Description: \\MICROSERVER\Mediastore\My Documents\My Documents\Logical View\Branding\Logo White.png"/>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a:xfrm>
            <a:off x="148590" y="5866765"/>
            <a:ext cx="1531620" cy="731520"/>
          </a:xfrm>
          <a:prstGeom prst="rect">
            <a:avLst/>
          </a:prstGeom>
          <a:noFill/>
        </p:spPr>
      </p:pic>
      <p:sp>
        <p:nvSpPr>
          <p:cNvPr id="3" name="Text Box 2"/>
          <p:cNvSpPr txBox="1"/>
          <p:nvPr/>
        </p:nvSpPr>
        <p:spPr>
          <a:xfrm>
            <a:off x="1156335" y="149225"/>
            <a:ext cx="9878695" cy="645160"/>
          </a:xfrm>
          <a:prstGeom prst="rect">
            <a:avLst/>
          </a:prstGeom>
          <a:noFill/>
        </p:spPr>
        <p:txBody>
          <a:bodyPr wrap="square" rtlCol="0">
            <a:spAutoFit/>
          </a:bodyPr>
          <a:p>
            <a:pPr lvl="1" indent="0" algn="ctr">
              <a:buFont typeface="Arial" panose="02080604020202020204" pitchFamily="34" charset="0"/>
              <a:buNone/>
            </a:pPr>
            <a:r>
              <a:rPr lang="en-US" sz="3600">
                <a:solidFill>
                  <a:srgbClr val="EBCED5"/>
                </a:solidFill>
                <a:latin typeface="FreeSans" panose="020B0504020202020204" charset="0"/>
                <a:cs typeface="FreeSans" panose="020B0504020202020204" charset="0"/>
                <a:sym typeface="+mn-ea"/>
              </a:rPr>
              <a:t>Content Management System/Admin Controls</a:t>
            </a:r>
            <a:endParaRPr lang="en-US" sz="3600">
              <a:solidFill>
                <a:srgbClr val="EBCED5"/>
              </a:solidFill>
              <a:latin typeface="FreeSans" panose="020B0504020202020204" charset="0"/>
              <a:cs typeface="FreeSans" panose="020B0504020202020204" charset="0"/>
              <a:sym typeface="+mn-ea"/>
            </a:endParaRPr>
          </a:p>
        </p:txBody>
      </p:sp>
      <p:sp>
        <p:nvSpPr>
          <p:cNvPr id="4" name="Text Box 3"/>
          <p:cNvSpPr txBox="1"/>
          <p:nvPr/>
        </p:nvSpPr>
        <p:spPr>
          <a:xfrm>
            <a:off x="640080" y="2276475"/>
            <a:ext cx="11001375" cy="2306955"/>
          </a:xfrm>
          <a:prstGeom prst="rect">
            <a:avLst/>
          </a:prstGeom>
          <a:noFill/>
        </p:spPr>
        <p:txBody>
          <a:bodyPr wrap="square" rtlCol="0">
            <a:spAutoFit/>
          </a:bodyPr>
          <a:p>
            <a:r>
              <a:rPr lang="en-US">
                <a:solidFill>
                  <a:schemeClr val="bg1"/>
                </a:solidFill>
                <a:latin typeface="FreeSans" panose="020B0504020202020204" charset="0"/>
                <a:cs typeface="FreeSans" panose="020B0504020202020204" charset="0"/>
              </a:rPr>
              <a:t>The content management system will only be able to be used by an admin user, to do this they have to log into an admin account that is accessed the same way people can log into their accounts.</a:t>
            </a:r>
            <a:endParaRPr lang="en-US">
              <a:solidFill>
                <a:schemeClr val="bg1"/>
              </a:solidFill>
              <a:latin typeface="FreeSans" panose="020B0504020202020204" charset="0"/>
              <a:cs typeface="FreeSans" panose="020B0504020202020204" charset="0"/>
            </a:endParaRPr>
          </a:p>
          <a:p>
            <a:endParaRPr lang="en-US">
              <a:solidFill>
                <a:schemeClr val="bg1"/>
              </a:solidFill>
              <a:latin typeface="FreeSans" panose="020B0504020202020204" charset="0"/>
              <a:cs typeface="FreeSans" panose="020B0504020202020204" charset="0"/>
            </a:endParaRPr>
          </a:p>
          <a:p>
            <a:r>
              <a:rPr lang="en-US">
                <a:solidFill>
                  <a:schemeClr val="bg1"/>
                </a:solidFill>
                <a:latin typeface="FreeSans" panose="020B0504020202020204" charset="0"/>
                <a:cs typeface="FreeSans" panose="020B0504020202020204" charset="0"/>
              </a:rPr>
              <a:t>When in the admin account they can access a form of the website in which all text parts when hovered over can be edited, this means that it is easy to be able to change the content.</a:t>
            </a:r>
            <a:endParaRPr lang="en-US">
              <a:solidFill>
                <a:schemeClr val="bg1"/>
              </a:solidFill>
              <a:latin typeface="FreeSans" panose="020B0504020202020204" charset="0"/>
              <a:cs typeface="FreeSans" panose="020B0504020202020204" charset="0"/>
            </a:endParaRPr>
          </a:p>
          <a:p>
            <a:endParaRPr lang="en-US">
              <a:solidFill>
                <a:schemeClr val="bg1"/>
              </a:solidFill>
              <a:latin typeface="FreeSans" panose="020B0504020202020204" charset="0"/>
              <a:cs typeface="FreeSans" panose="020B0504020202020204" charset="0"/>
            </a:endParaRPr>
          </a:p>
          <a:p>
            <a:r>
              <a:rPr lang="en-US">
                <a:solidFill>
                  <a:schemeClr val="bg1"/>
                </a:solidFill>
                <a:latin typeface="FreeSans" panose="020B0504020202020204" charset="0"/>
                <a:cs typeface="FreeSans" panose="020B0504020202020204" charset="0"/>
              </a:rPr>
              <a:t>However for bigger edits like adding/removing services or booking dates or even images to the slider can be changed using a more complex content management system.</a:t>
            </a:r>
            <a:endParaRPr lang="en-US">
              <a:solidFill>
                <a:schemeClr val="bg1"/>
              </a:solidFill>
              <a:latin typeface="FreeSans" panose="020B0504020202020204" charset="0"/>
              <a:cs typeface="FreeSans" panose="020B0504020202020204" charset="0"/>
            </a:endParaRPr>
          </a:p>
        </p:txBody>
      </p:sp>
    </p:spTree>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 name="Rectangles 9"/>
          <p:cNvSpPr/>
          <p:nvPr/>
        </p:nvSpPr>
        <p:spPr>
          <a:xfrm>
            <a:off x="-8890" y="-26035"/>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 name="Rectangles 10"/>
          <p:cNvSpPr/>
          <p:nvPr/>
        </p:nvSpPr>
        <p:spPr>
          <a:xfrm rot="5400000">
            <a:off x="5954395" y="603631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2" name="Rectangles 11"/>
          <p:cNvSpPr/>
          <p:nvPr/>
        </p:nvSpPr>
        <p:spPr>
          <a:xfrm>
            <a:off x="-53975" y="668274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16" name="Picture 15" descr="one-step-logo"/>
          <p:cNvPicPr>
            <a:picLocks noChangeAspect="1"/>
          </p:cNvPicPr>
          <p:nvPr/>
        </p:nvPicPr>
        <p:blipFill>
          <a:blip r:embed="rId1"/>
          <a:stretch>
            <a:fillRect/>
          </a:stretch>
        </p:blipFill>
        <p:spPr>
          <a:xfrm>
            <a:off x="1891030" y="5990590"/>
            <a:ext cx="1266825" cy="483870"/>
          </a:xfrm>
          <a:prstGeom prst="rect">
            <a:avLst/>
          </a:prstGeom>
        </p:spPr>
      </p:pic>
      <p:pic>
        <p:nvPicPr>
          <p:cNvPr id="17" name="Picture 3" descr="Description: \\MICROSERVER\Mediastore\My Documents\My Documents\Logical View\Branding\Logo White.png"/>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a:xfrm>
            <a:off x="148590" y="5866765"/>
            <a:ext cx="1531620" cy="731520"/>
          </a:xfrm>
          <a:prstGeom prst="rect">
            <a:avLst/>
          </a:prstGeom>
          <a:noFill/>
        </p:spPr>
      </p:pic>
      <p:sp>
        <p:nvSpPr>
          <p:cNvPr id="3" name="Text Box 2"/>
          <p:cNvSpPr txBox="1"/>
          <p:nvPr/>
        </p:nvSpPr>
        <p:spPr>
          <a:xfrm>
            <a:off x="1156335" y="149225"/>
            <a:ext cx="9878695" cy="645160"/>
          </a:xfrm>
          <a:prstGeom prst="rect">
            <a:avLst/>
          </a:prstGeom>
          <a:noFill/>
        </p:spPr>
        <p:txBody>
          <a:bodyPr wrap="square" rtlCol="0">
            <a:spAutoFit/>
          </a:bodyPr>
          <a:p>
            <a:pPr lvl="1" indent="0" algn="ctr">
              <a:buFont typeface="Arial" panose="02080604020202020204" pitchFamily="34" charset="0"/>
              <a:buNone/>
            </a:pPr>
            <a:r>
              <a:rPr lang="en-US" sz="3600">
                <a:solidFill>
                  <a:srgbClr val="EBCED5"/>
                </a:solidFill>
                <a:latin typeface="FreeSans" panose="020B0504020202020204" charset="0"/>
                <a:cs typeface="FreeSans" panose="020B0504020202020204" charset="0"/>
                <a:sym typeface="+mn-ea"/>
              </a:rPr>
              <a:t>Content Management System/Admin Controls</a:t>
            </a:r>
            <a:endParaRPr lang="en-US" sz="3600">
              <a:solidFill>
                <a:srgbClr val="EBCED5"/>
              </a:solidFill>
              <a:latin typeface="FreeSans" panose="020B0504020202020204" charset="0"/>
              <a:cs typeface="FreeSans" panose="020B0504020202020204" charset="0"/>
              <a:sym typeface="+mn-ea"/>
            </a:endParaRPr>
          </a:p>
        </p:txBody>
      </p:sp>
      <p:pic>
        <p:nvPicPr>
          <p:cNvPr id="2" name="Picture 1" descr="edit_text"/>
          <p:cNvPicPr>
            <a:picLocks noChangeAspect="1"/>
          </p:cNvPicPr>
          <p:nvPr/>
        </p:nvPicPr>
        <p:blipFill>
          <a:blip r:embed="rId3"/>
          <a:stretch>
            <a:fillRect/>
          </a:stretch>
        </p:blipFill>
        <p:spPr>
          <a:xfrm>
            <a:off x="2852420" y="2671445"/>
            <a:ext cx="6830060" cy="1991995"/>
          </a:xfrm>
          <a:prstGeom prst="rect">
            <a:avLst/>
          </a:prstGeom>
        </p:spPr>
      </p:pic>
      <p:sp>
        <p:nvSpPr>
          <p:cNvPr id="5" name="Text Box 4"/>
          <p:cNvSpPr txBox="1"/>
          <p:nvPr/>
        </p:nvSpPr>
        <p:spPr>
          <a:xfrm>
            <a:off x="1292225" y="1228725"/>
            <a:ext cx="9606915" cy="922020"/>
          </a:xfrm>
          <a:prstGeom prst="rect">
            <a:avLst/>
          </a:prstGeom>
          <a:noFill/>
        </p:spPr>
        <p:txBody>
          <a:bodyPr wrap="square" rtlCol="0">
            <a:spAutoFit/>
          </a:bodyPr>
          <a:p>
            <a:r>
              <a:rPr lang="en-US">
                <a:solidFill>
                  <a:schemeClr val="bg1"/>
                </a:solidFill>
                <a:latin typeface="FreeSans" panose="020B0504020202020204" charset="0"/>
                <a:cs typeface="FreeSans" panose="020B0504020202020204" charset="0"/>
              </a:rPr>
              <a:t>As you can see here as the cursor hovers over some text, a box will go over the text to edit it and an icon will appear at the bottom right to show it can be edited, by tapping on it a textarea will come up where an admin can edit the text</a:t>
            </a:r>
            <a:endParaRPr lang="en-US">
              <a:solidFill>
                <a:schemeClr val="bg1"/>
              </a:solidFill>
              <a:latin typeface="FreeSans" panose="020B0504020202020204" charset="0"/>
              <a:cs typeface="FreeSans" panose="020B0504020202020204" charset="0"/>
            </a:endParaRPr>
          </a:p>
        </p:txBody>
      </p:sp>
    </p:spTree>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 name="Rectangles 9"/>
          <p:cNvSpPr/>
          <p:nvPr/>
        </p:nvSpPr>
        <p:spPr>
          <a:xfrm>
            <a:off x="-8890" y="-26035"/>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 name="Rectangles 10"/>
          <p:cNvSpPr/>
          <p:nvPr/>
        </p:nvSpPr>
        <p:spPr>
          <a:xfrm rot="5400000">
            <a:off x="5954395" y="603631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2" name="Rectangles 11"/>
          <p:cNvSpPr/>
          <p:nvPr/>
        </p:nvSpPr>
        <p:spPr>
          <a:xfrm>
            <a:off x="-53975" y="668274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16" name="Picture 15" descr="one-step-logo"/>
          <p:cNvPicPr>
            <a:picLocks noChangeAspect="1"/>
          </p:cNvPicPr>
          <p:nvPr/>
        </p:nvPicPr>
        <p:blipFill>
          <a:blip r:embed="rId1"/>
          <a:stretch>
            <a:fillRect/>
          </a:stretch>
        </p:blipFill>
        <p:spPr>
          <a:xfrm>
            <a:off x="1891030" y="5990590"/>
            <a:ext cx="1266825" cy="483870"/>
          </a:xfrm>
          <a:prstGeom prst="rect">
            <a:avLst/>
          </a:prstGeom>
        </p:spPr>
      </p:pic>
      <p:pic>
        <p:nvPicPr>
          <p:cNvPr id="17" name="Picture 3" descr="Description: \\MICROSERVER\Mediastore\My Documents\My Documents\Logical View\Branding\Logo White.png"/>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a:xfrm>
            <a:off x="148590" y="5866765"/>
            <a:ext cx="1531620" cy="731520"/>
          </a:xfrm>
          <a:prstGeom prst="rect">
            <a:avLst/>
          </a:prstGeom>
          <a:noFill/>
        </p:spPr>
      </p:pic>
      <p:sp>
        <p:nvSpPr>
          <p:cNvPr id="3" name="Text Box 2"/>
          <p:cNvSpPr txBox="1"/>
          <p:nvPr/>
        </p:nvSpPr>
        <p:spPr>
          <a:xfrm>
            <a:off x="1156335" y="149225"/>
            <a:ext cx="9878695" cy="645160"/>
          </a:xfrm>
          <a:prstGeom prst="rect">
            <a:avLst/>
          </a:prstGeom>
          <a:noFill/>
        </p:spPr>
        <p:txBody>
          <a:bodyPr wrap="square" rtlCol="0">
            <a:spAutoFit/>
          </a:bodyPr>
          <a:p>
            <a:pPr lvl="1" indent="0" algn="ctr">
              <a:buFont typeface="Arial" panose="02080604020202020204" pitchFamily="34" charset="0"/>
              <a:buNone/>
            </a:pPr>
            <a:r>
              <a:rPr lang="en-US" sz="3600">
                <a:solidFill>
                  <a:srgbClr val="EBCED5"/>
                </a:solidFill>
                <a:latin typeface="FreeSans" panose="020B0504020202020204" charset="0"/>
                <a:cs typeface="FreeSans" panose="020B0504020202020204" charset="0"/>
                <a:sym typeface="+mn-ea"/>
              </a:rPr>
              <a:t>Content Management System/Admin Controls</a:t>
            </a:r>
            <a:endParaRPr lang="en-US" sz="3600">
              <a:solidFill>
                <a:srgbClr val="EBCED5"/>
              </a:solidFill>
              <a:latin typeface="FreeSans" panose="020B0504020202020204" charset="0"/>
              <a:cs typeface="FreeSans" panose="020B0504020202020204" charset="0"/>
              <a:sym typeface="+mn-ea"/>
            </a:endParaRPr>
          </a:p>
        </p:txBody>
      </p:sp>
      <p:pic>
        <p:nvPicPr>
          <p:cNvPr id="7" name="Picture 6" descr="content_control"/>
          <p:cNvPicPr>
            <a:picLocks noChangeAspect="1"/>
          </p:cNvPicPr>
          <p:nvPr/>
        </p:nvPicPr>
        <p:blipFill>
          <a:blip r:embed="rId3"/>
          <a:stretch>
            <a:fillRect/>
          </a:stretch>
        </p:blipFill>
        <p:spPr>
          <a:xfrm>
            <a:off x="2895600" y="1858645"/>
            <a:ext cx="6400800" cy="3171825"/>
          </a:xfrm>
          <a:prstGeom prst="rect">
            <a:avLst/>
          </a:prstGeom>
        </p:spPr>
      </p:pic>
    </p:spTree>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 name="Rectangles 9"/>
          <p:cNvSpPr/>
          <p:nvPr/>
        </p:nvSpPr>
        <p:spPr>
          <a:xfrm>
            <a:off x="-8890" y="-26035"/>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 name="Rectangles 10"/>
          <p:cNvSpPr/>
          <p:nvPr/>
        </p:nvSpPr>
        <p:spPr>
          <a:xfrm rot="5400000">
            <a:off x="5954395" y="603631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2" name="Rectangles 11"/>
          <p:cNvSpPr/>
          <p:nvPr/>
        </p:nvSpPr>
        <p:spPr>
          <a:xfrm>
            <a:off x="-53975" y="668274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16" name="Picture 15" descr="one-step-logo"/>
          <p:cNvPicPr>
            <a:picLocks noChangeAspect="1"/>
          </p:cNvPicPr>
          <p:nvPr/>
        </p:nvPicPr>
        <p:blipFill>
          <a:blip r:embed="rId1"/>
          <a:stretch>
            <a:fillRect/>
          </a:stretch>
        </p:blipFill>
        <p:spPr>
          <a:xfrm>
            <a:off x="1891030" y="5990590"/>
            <a:ext cx="1266825" cy="483870"/>
          </a:xfrm>
          <a:prstGeom prst="rect">
            <a:avLst/>
          </a:prstGeom>
        </p:spPr>
      </p:pic>
      <p:pic>
        <p:nvPicPr>
          <p:cNvPr id="17" name="Picture 3" descr="Description: \\MICROSERVER\Mediastore\My Documents\My Documents\Logical View\Branding\Logo White.png"/>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a:xfrm>
            <a:off x="148590" y="5866765"/>
            <a:ext cx="1531620" cy="731520"/>
          </a:xfrm>
          <a:prstGeom prst="rect">
            <a:avLst/>
          </a:prstGeom>
          <a:noFill/>
        </p:spPr>
      </p:pic>
      <p:sp>
        <p:nvSpPr>
          <p:cNvPr id="3" name="Text Box 2"/>
          <p:cNvSpPr txBox="1"/>
          <p:nvPr/>
        </p:nvSpPr>
        <p:spPr>
          <a:xfrm>
            <a:off x="1156335" y="149225"/>
            <a:ext cx="9878695" cy="645160"/>
          </a:xfrm>
          <a:prstGeom prst="rect">
            <a:avLst/>
          </a:prstGeom>
          <a:noFill/>
        </p:spPr>
        <p:txBody>
          <a:bodyPr wrap="square" rtlCol="0">
            <a:spAutoFit/>
          </a:bodyPr>
          <a:p>
            <a:pPr lvl="1" indent="0" algn="ctr">
              <a:buFont typeface="Arial" panose="02080604020202020204" pitchFamily="34" charset="0"/>
              <a:buNone/>
            </a:pPr>
            <a:r>
              <a:rPr lang="en-US" sz="3600">
                <a:solidFill>
                  <a:srgbClr val="EBCED5"/>
                </a:solidFill>
                <a:latin typeface="FreeSans" panose="020B0504020202020204" charset="0"/>
                <a:cs typeface="FreeSans" panose="020B0504020202020204" charset="0"/>
                <a:sym typeface="+mn-ea"/>
              </a:rPr>
              <a:t>Content Management System/Admin Controls</a:t>
            </a:r>
            <a:endParaRPr lang="en-US" sz="3600">
              <a:solidFill>
                <a:srgbClr val="EBCED5"/>
              </a:solidFill>
              <a:latin typeface="FreeSans" panose="020B0504020202020204" charset="0"/>
              <a:cs typeface="FreeSans" panose="020B0504020202020204" charset="0"/>
              <a:sym typeface="+mn-ea"/>
            </a:endParaRPr>
          </a:p>
        </p:txBody>
      </p:sp>
      <p:pic>
        <p:nvPicPr>
          <p:cNvPr id="2" name="Picture 1" descr="paragraph_edit"/>
          <p:cNvPicPr>
            <a:picLocks noChangeAspect="1"/>
          </p:cNvPicPr>
          <p:nvPr/>
        </p:nvPicPr>
        <p:blipFill>
          <a:blip r:embed="rId3"/>
          <a:stretch>
            <a:fillRect/>
          </a:stretch>
        </p:blipFill>
        <p:spPr>
          <a:xfrm>
            <a:off x="3142615" y="1979930"/>
            <a:ext cx="5905500" cy="2926715"/>
          </a:xfrm>
          <a:prstGeom prst="rect">
            <a:avLst/>
          </a:prstGeom>
        </p:spPr>
      </p:pic>
    </p:spTree>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Flowchart: Terminator 4"/>
          <p:cNvSpPr/>
          <p:nvPr/>
        </p:nvSpPr>
        <p:spPr>
          <a:xfrm rot="18540000">
            <a:off x="4451350" y="736600"/>
            <a:ext cx="5578475" cy="768985"/>
          </a:xfrm>
          <a:prstGeom prst="flowChartTerminator">
            <a:avLst/>
          </a:prstGeom>
          <a:solidFill>
            <a:srgbClr val="EBCE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6" name="Freeform 5"/>
          <p:cNvSpPr/>
          <p:nvPr/>
        </p:nvSpPr>
        <p:spPr>
          <a:xfrm rot="18540000">
            <a:off x="5878608" y="-57677"/>
            <a:ext cx="8304458" cy="5076483"/>
          </a:xfrm>
          <a:custGeom>
            <a:avLst/>
            <a:gdLst>
              <a:gd name="il" fmla="*/ w 1018 21600"/>
              <a:gd name="ir" fmla="*/ w 20582 21600"/>
              <a:gd name="it" fmla="*/ h 3163 21600"/>
              <a:gd name="ib" fmla="*/ h 18437 21600"/>
            </a:gdLst>
            <a:ahLst/>
            <a:cxnLst>
              <a:cxn ang="3">
                <a:pos x="hc" y="t"/>
              </a:cxn>
              <a:cxn ang="cd2">
                <a:pos x="l" y="vc"/>
              </a:cxn>
              <a:cxn ang="cd4">
                <a:pos x="hc" y="b"/>
              </a:cxn>
              <a:cxn ang="0">
                <a:pos x="r" y="vc"/>
              </a:cxn>
            </a:cxnLst>
            <a:rect l="l" t="t" r="r" b="b"/>
            <a:pathLst>
              <a:path w="13078" h="7994">
                <a:moveTo>
                  <a:pt x="2125" y="0"/>
                </a:moveTo>
                <a:lnTo>
                  <a:pt x="10229" y="0"/>
                </a:lnTo>
                <a:cubicBezTo>
                  <a:pt x="11291" y="0"/>
                  <a:pt x="12152" y="387"/>
                  <a:pt x="12152" y="864"/>
                </a:cubicBezTo>
                <a:cubicBezTo>
                  <a:pt x="12152" y="1340"/>
                  <a:pt x="11291" y="1727"/>
                  <a:pt x="10229" y="1727"/>
                </a:cubicBezTo>
                <a:lnTo>
                  <a:pt x="2125" y="1727"/>
                </a:lnTo>
                <a:cubicBezTo>
                  <a:pt x="1063" y="1727"/>
                  <a:pt x="203" y="1340"/>
                  <a:pt x="203" y="864"/>
                </a:cubicBezTo>
                <a:cubicBezTo>
                  <a:pt x="203" y="387"/>
                  <a:pt x="1063" y="0"/>
                  <a:pt x="2125" y="0"/>
                </a:cubicBezTo>
                <a:close/>
                <a:moveTo>
                  <a:pt x="1944" y="1986"/>
                </a:moveTo>
                <a:lnTo>
                  <a:pt x="10140" y="1986"/>
                </a:lnTo>
                <a:cubicBezTo>
                  <a:pt x="11214" y="1986"/>
                  <a:pt x="12084" y="2415"/>
                  <a:pt x="12084" y="2944"/>
                </a:cubicBezTo>
                <a:cubicBezTo>
                  <a:pt x="12084" y="3472"/>
                  <a:pt x="11214" y="3901"/>
                  <a:pt x="10140" y="3901"/>
                </a:cubicBezTo>
                <a:lnTo>
                  <a:pt x="1944" y="3901"/>
                </a:lnTo>
                <a:cubicBezTo>
                  <a:pt x="870" y="3901"/>
                  <a:pt x="0" y="3472"/>
                  <a:pt x="0" y="2944"/>
                </a:cubicBezTo>
                <a:cubicBezTo>
                  <a:pt x="0" y="2415"/>
                  <a:pt x="870" y="1986"/>
                  <a:pt x="1944" y="1986"/>
                </a:cubicBezTo>
                <a:close/>
                <a:moveTo>
                  <a:pt x="2275" y="4270"/>
                </a:moveTo>
                <a:lnTo>
                  <a:pt x="10189" y="4270"/>
                </a:lnTo>
                <a:cubicBezTo>
                  <a:pt x="11226" y="4270"/>
                  <a:pt x="12066" y="4592"/>
                  <a:pt x="12066" y="4989"/>
                </a:cubicBezTo>
                <a:cubicBezTo>
                  <a:pt x="12066" y="5386"/>
                  <a:pt x="11226" y="5708"/>
                  <a:pt x="10189" y="5708"/>
                </a:cubicBezTo>
                <a:lnTo>
                  <a:pt x="2275" y="5708"/>
                </a:lnTo>
                <a:cubicBezTo>
                  <a:pt x="1238" y="5708"/>
                  <a:pt x="398" y="5386"/>
                  <a:pt x="398" y="4989"/>
                </a:cubicBezTo>
                <a:cubicBezTo>
                  <a:pt x="398" y="4592"/>
                  <a:pt x="1238" y="4270"/>
                  <a:pt x="2275" y="4270"/>
                </a:cubicBezTo>
                <a:close/>
                <a:moveTo>
                  <a:pt x="3287" y="6214"/>
                </a:moveTo>
                <a:lnTo>
                  <a:pt x="11201" y="6214"/>
                </a:lnTo>
                <a:cubicBezTo>
                  <a:pt x="12237" y="6214"/>
                  <a:pt x="13078" y="6613"/>
                  <a:pt x="13078" y="7104"/>
                </a:cubicBezTo>
                <a:cubicBezTo>
                  <a:pt x="13078" y="7596"/>
                  <a:pt x="12237" y="7994"/>
                  <a:pt x="11201" y="7994"/>
                </a:cubicBezTo>
                <a:lnTo>
                  <a:pt x="3287" y="7994"/>
                </a:lnTo>
                <a:cubicBezTo>
                  <a:pt x="2250" y="7994"/>
                  <a:pt x="1410" y="7596"/>
                  <a:pt x="1410" y="7104"/>
                </a:cubicBezTo>
                <a:cubicBezTo>
                  <a:pt x="1410" y="6613"/>
                  <a:pt x="2250" y="6214"/>
                  <a:pt x="3287" y="6214"/>
                </a:cubicBezTo>
                <a:close/>
              </a:path>
            </a:pathLst>
          </a:custGeom>
          <a:blipFill rotWithShape="1">
            <a:blip r:embed="rId1"/>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en-US"/>
          </a:p>
        </p:txBody>
      </p:sp>
      <p:sp>
        <p:nvSpPr>
          <p:cNvPr id="10" name="Rectangles 9"/>
          <p:cNvSpPr/>
          <p:nvPr/>
        </p:nvSpPr>
        <p:spPr>
          <a:xfrm>
            <a:off x="-8890" y="-26035"/>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 name="Rectangles 10"/>
          <p:cNvSpPr/>
          <p:nvPr/>
        </p:nvSpPr>
        <p:spPr>
          <a:xfrm rot="5400000">
            <a:off x="5954395" y="603631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2" name="Rectangles 11"/>
          <p:cNvSpPr/>
          <p:nvPr/>
        </p:nvSpPr>
        <p:spPr>
          <a:xfrm>
            <a:off x="-53975" y="668274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16" name="Picture 15" descr="one-step-logo"/>
          <p:cNvPicPr>
            <a:picLocks noChangeAspect="1"/>
          </p:cNvPicPr>
          <p:nvPr/>
        </p:nvPicPr>
        <p:blipFill>
          <a:blip r:embed="rId2"/>
          <a:stretch>
            <a:fillRect/>
          </a:stretch>
        </p:blipFill>
        <p:spPr>
          <a:xfrm>
            <a:off x="1891030" y="5990590"/>
            <a:ext cx="1266825" cy="483870"/>
          </a:xfrm>
          <a:prstGeom prst="rect">
            <a:avLst/>
          </a:prstGeom>
        </p:spPr>
      </p:pic>
      <p:pic>
        <p:nvPicPr>
          <p:cNvPr id="17" name="Picture 3" descr="Description: \\MICROSERVER\Mediastore\My Documents\My Documents\Logical View\Branding\Logo White.png"/>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a:xfrm>
            <a:off x="148590" y="5866765"/>
            <a:ext cx="1531620" cy="731520"/>
          </a:xfrm>
          <a:prstGeom prst="rect">
            <a:avLst/>
          </a:prstGeom>
          <a:noFill/>
        </p:spPr>
      </p:pic>
      <p:sp>
        <p:nvSpPr>
          <p:cNvPr id="3" name="Text Box 2"/>
          <p:cNvSpPr txBox="1"/>
          <p:nvPr/>
        </p:nvSpPr>
        <p:spPr>
          <a:xfrm>
            <a:off x="457835" y="916940"/>
            <a:ext cx="6943090" cy="2799715"/>
          </a:xfrm>
          <a:prstGeom prst="rect">
            <a:avLst/>
          </a:prstGeom>
          <a:noFill/>
        </p:spPr>
        <p:txBody>
          <a:bodyPr wrap="square" rtlCol="0">
            <a:spAutoFit/>
          </a:bodyPr>
          <a:p>
            <a:pPr algn="l">
              <a:lnSpc>
                <a:spcPct val="100000"/>
              </a:lnSpc>
            </a:pPr>
            <a:r>
              <a:rPr lang="en-US" sz="8800">
                <a:solidFill>
                  <a:srgbClr val="EBCED5"/>
                </a:solidFill>
                <a:latin typeface="FreeSans" panose="020B0504020202020204" charset="0"/>
                <a:cs typeface="FreeSans" panose="020B0504020202020204" charset="0"/>
              </a:rPr>
              <a:t>Technical</a:t>
            </a:r>
            <a:endParaRPr lang="en-US" sz="8800">
              <a:solidFill>
                <a:srgbClr val="EBCED5"/>
              </a:solidFill>
              <a:latin typeface="FreeSans" panose="020B0504020202020204" charset="0"/>
              <a:cs typeface="FreeSans" panose="020B0504020202020204" charset="0"/>
            </a:endParaRPr>
          </a:p>
          <a:p>
            <a:pPr algn="l">
              <a:lnSpc>
                <a:spcPct val="100000"/>
              </a:lnSpc>
            </a:pPr>
            <a:r>
              <a:rPr lang="en-US" sz="8800">
                <a:solidFill>
                  <a:srgbClr val="EBCED5"/>
                </a:solidFill>
                <a:latin typeface="FreeSans" panose="020B0504020202020204" charset="0"/>
                <a:cs typeface="FreeSans" panose="020B0504020202020204" charset="0"/>
              </a:rPr>
              <a:t>Details</a:t>
            </a:r>
            <a:endParaRPr lang="en-US" sz="8800">
              <a:solidFill>
                <a:srgbClr val="EBCED5"/>
              </a:solidFill>
              <a:latin typeface="FreeSans" panose="020B0504020202020204" charset="0"/>
              <a:cs typeface="FreeSans" panose="020B0504020202020204" charset="0"/>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 name="Rectangles 9"/>
          <p:cNvSpPr/>
          <p:nvPr/>
        </p:nvSpPr>
        <p:spPr>
          <a:xfrm>
            <a:off x="-8890" y="-26035"/>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 name="Rectangles 10"/>
          <p:cNvSpPr/>
          <p:nvPr/>
        </p:nvSpPr>
        <p:spPr>
          <a:xfrm rot="5400000">
            <a:off x="5954395" y="603631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2" name="Rectangles 11"/>
          <p:cNvSpPr/>
          <p:nvPr/>
        </p:nvSpPr>
        <p:spPr>
          <a:xfrm>
            <a:off x="-53975" y="668274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16" name="Picture 15" descr="one-step-logo"/>
          <p:cNvPicPr>
            <a:picLocks noChangeAspect="1"/>
          </p:cNvPicPr>
          <p:nvPr/>
        </p:nvPicPr>
        <p:blipFill>
          <a:blip r:embed="rId1"/>
          <a:stretch>
            <a:fillRect/>
          </a:stretch>
        </p:blipFill>
        <p:spPr>
          <a:xfrm>
            <a:off x="1891030" y="5990590"/>
            <a:ext cx="1266825" cy="483870"/>
          </a:xfrm>
          <a:prstGeom prst="rect">
            <a:avLst/>
          </a:prstGeom>
        </p:spPr>
      </p:pic>
      <p:pic>
        <p:nvPicPr>
          <p:cNvPr id="17" name="Picture 3" descr="Description: \\MICROSERVER\Mediastore\My Documents\My Documents\Logical View\Branding\Logo White.png"/>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a:xfrm>
            <a:off x="148590" y="5866765"/>
            <a:ext cx="1531620" cy="731520"/>
          </a:xfrm>
          <a:prstGeom prst="rect">
            <a:avLst/>
          </a:prstGeom>
          <a:noFill/>
        </p:spPr>
      </p:pic>
      <p:sp>
        <p:nvSpPr>
          <p:cNvPr id="3" name="Text Box 2"/>
          <p:cNvSpPr txBox="1"/>
          <p:nvPr/>
        </p:nvSpPr>
        <p:spPr>
          <a:xfrm>
            <a:off x="2624455" y="149225"/>
            <a:ext cx="6943090" cy="922020"/>
          </a:xfrm>
          <a:prstGeom prst="rect">
            <a:avLst/>
          </a:prstGeom>
          <a:noFill/>
        </p:spPr>
        <p:txBody>
          <a:bodyPr wrap="square" rtlCol="0">
            <a:spAutoFit/>
          </a:bodyPr>
          <a:p>
            <a:pPr algn="ctr">
              <a:lnSpc>
                <a:spcPct val="100000"/>
              </a:lnSpc>
            </a:pPr>
            <a:r>
              <a:rPr lang="en-US" sz="5400">
                <a:solidFill>
                  <a:srgbClr val="EBCED5"/>
                </a:solidFill>
                <a:latin typeface="FreeSans" panose="020B0504020202020204" charset="0"/>
                <a:cs typeface="FreeSans" panose="020B0504020202020204" charset="0"/>
              </a:rPr>
              <a:t>Legal Requirements</a:t>
            </a:r>
            <a:endParaRPr lang="en-US" sz="5400">
              <a:solidFill>
                <a:srgbClr val="EBCED5"/>
              </a:solidFill>
              <a:latin typeface="FreeSans" panose="020B0504020202020204" charset="0"/>
              <a:cs typeface="FreeSans" panose="020B0504020202020204" charset="0"/>
            </a:endParaRPr>
          </a:p>
        </p:txBody>
      </p:sp>
    </p:spTree>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 name="Rectangles 9"/>
          <p:cNvSpPr/>
          <p:nvPr/>
        </p:nvSpPr>
        <p:spPr>
          <a:xfrm>
            <a:off x="-8890" y="-26035"/>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 name="Rectangles 10"/>
          <p:cNvSpPr/>
          <p:nvPr/>
        </p:nvSpPr>
        <p:spPr>
          <a:xfrm rot="5400000">
            <a:off x="5954395" y="603631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2" name="Rectangles 11"/>
          <p:cNvSpPr/>
          <p:nvPr/>
        </p:nvSpPr>
        <p:spPr>
          <a:xfrm>
            <a:off x="-53975" y="668274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16" name="Picture 15" descr="one-step-logo"/>
          <p:cNvPicPr>
            <a:picLocks noChangeAspect="1"/>
          </p:cNvPicPr>
          <p:nvPr/>
        </p:nvPicPr>
        <p:blipFill>
          <a:blip r:embed="rId1"/>
          <a:stretch>
            <a:fillRect/>
          </a:stretch>
        </p:blipFill>
        <p:spPr>
          <a:xfrm>
            <a:off x="1891030" y="5990590"/>
            <a:ext cx="1266825" cy="483870"/>
          </a:xfrm>
          <a:prstGeom prst="rect">
            <a:avLst/>
          </a:prstGeom>
        </p:spPr>
      </p:pic>
      <p:pic>
        <p:nvPicPr>
          <p:cNvPr id="17" name="Picture 3" descr="Description: \\MICROSERVER\Mediastore\My Documents\My Documents\Logical View\Branding\Logo White.png"/>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a:xfrm>
            <a:off x="148590" y="5866765"/>
            <a:ext cx="1531620" cy="731520"/>
          </a:xfrm>
          <a:prstGeom prst="rect">
            <a:avLst/>
          </a:prstGeom>
          <a:noFill/>
        </p:spPr>
      </p:pic>
      <p:sp>
        <p:nvSpPr>
          <p:cNvPr id="3" name="Text Box 2"/>
          <p:cNvSpPr txBox="1"/>
          <p:nvPr/>
        </p:nvSpPr>
        <p:spPr>
          <a:xfrm>
            <a:off x="0" y="149225"/>
            <a:ext cx="12192000" cy="922020"/>
          </a:xfrm>
          <a:prstGeom prst="rect">
            <a:avLst/>
          </a:prstGeom>
          <a:noFill/>
        </p:spPr>
        <p:txBody>
          <a:bodyPr wrap="square" rtlCol="0">
            <a:spAutoFit/>
          </a:bodyPr>
          <a:p>
            <a:pPr algn="ctr">
              <a:lnSpc>
                <a:spcPct val="100000"/>
              </a:lnSpc>
            </a:pPr>
            <a:r>
              <a:rPr lang="en-US" sz="5400">
                <a:solidFill>
                  <a:srgbClr val="EBCED5"/>
                </a:solidFill>
                <a:latin typeface="FreeSans" panose="020B0504020202020204" charset="0"/>
                <a:cs typeface="FreeSans" panose="020B0504020202020204" charset="0"/>
              </a:rPr>
              <a:t>Timeframe for Website</a:t>
            </a:r>
            <a:endParaRPr lang="en-US" sz="5400">
              <a:solidFill>
                <a:srgbClr val="EBCED5"/>
              </a:solidFill>
              <a:latin typeface="FreeSans" panose="020B0504020202020204" charset="0"/>
              <a:cs typeface="FreeSans" panose="020B0504020202020204" charset="0"/>
            </a:endParaRPr>
          </a:p>
        </p:txBody>
      </p:sp>
      <p:graphicFrame>
        <p:nvGraphicFramePr>
          <p:cNvPr id="7" name="Diagram 7"/>
          <p:cNvGraphicFramePr/>
          <p:nvPr/>
        </p:nvGraphicFramePr>
        <p:xfrm>
          <a:off x="3352800" y="1828800"/>
          <a:ext cx="5486400" cy="3200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 name="Rectangles 9"/>
          <p:cNvSpPr/>
          <p:nvPr/>
        </p:nvSpPr>
        <p:spPr>
          <a:xfrm>
            <a:off x="-8890" y="-26035"/>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 name="Rectangles 10"/>
          <p:cNvSpPr/>
          <p:nvPr/>
        </p:nvSpPr>
        <p:spPr>
          <a:xfrm rot="5400000">
            <a:off x="5954395" y="603631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2" name="Rectangles 11"/>
          <p:cNvSpPr/>
          <p:nvPr/>
        </p:nvSpPr>
        <p:spPr>
          <a:xfrm>
            <a:off x="-53975" y="668274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16" name="Picture 15" descr="one-step-logo"/>
          <p:cNvPicPr>
            <a:picLocks noChangeAspect="1"/>
          </p:cNvPicPr>
          <p:nvPr/>
        </p:nvPicPr>
        <p:blipFill>
          <a:blip r:embed="rId1"/>
          <a:stretch>
            <a:fillRect/>
          </a:stretch>
        </p:blipFill>
        <p:spPr>
          <a:xfrm>
            <a:off x="1891030" y="5990590"/>
            <a:ext cx="1266825" cy="483870"/>
          </a:xfrm>
          <a:prstGeom prst="rect">
            <a:avLst/>
          </a:prstGeom>
        </p:spPr>
      </p:pic>
      <p:pic>
        <p:nvPicPr>
          <p:cNvPr id="17" name="Picture 3" descr="Description: \\MICROSERVER\Mediastore\My Documents\My Documents\Logical View\Branding\Logo White.png"/>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a:xfrm>
            <a:off x="148590" y="5866765"/>
            <a:ext cx="1531620" cy="731520"/>
          </a:xfrm>
          <a:prstGeom prst="rect">
            <a:avLst/>
          </a:prstGeom>
          <a:noFill/>
        </p:spPr>
      </p:pic>
      <p:sp>
        <p:nvSpPr>
          <p:cNvPr id="3" name="Text Box 2"/>
          <p:cNvSpPr txBox="1"/>
          <p:nvPr/>
        </p:nvSpPr>
        <p:spPr>
          <a:xfrm>
            <a:off x="2624455" y="149225"/>
            <a:ext cx="6943090" cy="922020"/>
          </a:xfrm>
          <a:prstGeom prst="rect">
            <a:avLst/>
          </a:prstGeom>
          <a:noFill/>
        </p:spPr>
        <p:txBody>
          <a:bodyPr wrap="square" rtlCol="0">
            <a:spAutoFit/>
          </a:bodyPr>
          <a:p>
            <a:pPr algn="ctr">
              <a:lnSpc>
                <a:spcPct val="100000"/>
              </a:lnSpc>
            </a:pPr>
            <a:r>
              <a:rPr lang="en-US" sz="5400">
                <a:solidFill>
                  <a:srgbClr val="EBCED5"/>
                </a:solidFill>
                <a:latin typeface="FreeSans" panose="020B0504020202020204" charset="0"/>
                <a:cs typeface="FreeSans" panose="020B0504020202020204" charset="0"/>
              </a:rPr>
              <a:t>Pricing</a:t>
            </a:r>
            <a:endParaRPr lang="en-US" sz="5400">
              <a:solidFill>
                <a:srgbClr val="EBCED5"/>
              </a:solidFill>
              <a:latin typeface="FreeSans" panose="020B0504020202020204" charset="0"/>
              <a:cs typeface="FreeSans" panose="020B0504020202020204" charset="0"/>
            </a:endParaRPr>
          </a:p>
        </p:txBody>
      </p:sp>
      <p:graphicFrame>
        <p:nvGraphicFramePr>
          <p:cNvPr id="4" name="Table 3"/>
          <p:cNvGraphicFramePr/>
          <p:nvPr/>
        </p:nvGraphicFramePr>
        <p:xfrm>
          <a:off x="1873885" y="2286000"/>
          <a:ext cx="8534400" cy="2286000"/>
        </p:xfrm>
        <a:graphic>
          <a:graphicData uri="http://schemas.openxmlformats.org/drawingml/2006/table">
            <a:tbl>
              <a:tblPr firstRow="1">
                <a:tableStyleId>{775DCB02-9BB8-47FD-8907-85C794F793BA}</a:tableStyleId>
              </a:tblPr>
              <a:tblGrid>
                <a:gridCol w="4267200"/>
                <a:gridCol w="4267200"/>
              </a:tblGrid>
              <a:tr h="381000">
                <a:tc>
                  <a:txBody>
                    <a:bodyPr/>
                    <a:p>
                      <a:pPr>
                        <a:buNone/>
                      </a:pPr>
                      <a:r>
                        <a:rPr lang="en-US" sz="2400">
                          <a:solidFill>
                            <a:srgbClr val="EBCED5"/>
                          </a:solidFill>
                          <a:latin typeface="FreeSans" panose="020B0504020202020204" charset="0"/>
                          <a:cs typeface="FreeSans" panose="020B0504020202020204" charset="0"/>
                        </a:rPr>
                        <a:t>Name of cost</a:t>
                      </a:r>
                      <a:endParaRPr lang="en-US" sz="2400">
                        <a:solidFill>
                          <a:srgbClr val="EBCED5"/>
                        </a:solidFill>
                        <a:latin typeface="FreeSans" panose="020B0504020202020204" charset="0"/>
                        <a:cs typeface="FreeSans" panose="020B0504020202020204" charset="0"/>
                      </a:endParaRPr>
                    </a:p>
                  </a:txBody>
                  <a:tcPr/>
                </a:tc>
                <a:tc>
                  <a:txBody>
                    <a:bodyPr/>
                    <a:p>
                      <a:pPr>
                        <a:buNone/>
                      </a:pPr>
                      <a:r>
                        <a:rPr lang="en-US" sz="2400">
                          <a:solidFill>
                            <a:srgbClr val="EBCED5"/>
                          </a:solidFill>
                          <a:latin typeface="FreeSans" panose="020B0504020202020204" charset="0"/>
                          <a:cs typeface="FreeSans" panose="020B0504020202020204" charset="0"/>
                        </a:rPr>
                        <a:t>Price</a:t>
                      </a:r>
                      <a:endParaRPr lang="en-US" sz="2400">
                        <a:solidFill>
                          <a:srgbClr val="EBCED5"/>
                        </a:solidFill>
                        <a:latin typeface="FreeSans" panose="020B0504020202020204" charset="0"/>
                        <a:cs typeface="FreeSans" panose="020B0504020202020204" charset="0"/>
                      </a:endParaRPr>
                    </a:p>
                  </a:txBody>
                  <a:tcPr/>
                </a:tc>
              </a:tr>
              <a:tr h="381000">
                <a:tc>
                  <a:txBody>
                    <a:bodyPr/>
                    <a:p>
                      <a:pPr>
                        <a:buNone/>
                      </a:pPr>
                      <a:r>
                        <a:rPr lang="en-US">
                          <a:solidFill>
                            <a:schemeClr val="bg1"/>
                          </a:solidFill>
                          <a:latin typeface="FreeSans" panose="020B0504020202020204" charset="0"/>
                          <a:cs typeface="FreeSans" panose="020B0504020202020204" charset="0"/>
                        </a:rPr>
                        <a:t>Web Hosting</a:t>
                      </a:r>
                      <a:endParaRPr lang="en-US">
                        <a:solidFill>
                          <a:schemeClr val="bg1"/>
                        </a:solidFill>
                        <a:latin typeface="FreeSans" panose="020B0504020202020204" charset="0"/>
                        <a:cs typeface="FreeSans" panose="020B0504020202020204" charset="0"/>
                      </a:endParaRPr>
                    </a:p>
                  </a:txBody>
                  <a:tcPr/>
                </a:tc>
                <a:tc>
                  <a:txBody>
                    <a:bodyPr/>
                    <a:p>
                      <a:pPr>
                        <a:buNone/>
                      </a:pPr>
                      <a:r>
                        <a:rPr lang="en-US">
                          <a:solidFill>
                            <a:schemeClr val="bg1"/>
                          </a:solidFill>
                          <a:latin typeface="FreeSans" panose="020B0504020202020204" charset="0"/>
                          <a:cs typeface="FreeSans" panose="020B0504020202020204" charset="0"/>
                        </a:rPr>
                        <a:t>£20 a month / £240 a year</a:t>
                      </a:r>
                      <a:endParaRPr lang="en-US">
                        <a:solidFill>
                          <a:schemeClr val="bg1"/>
                        </a:solidFill>
                        <a:latin typeface="FreeSans" panose="020B0504020202020204" charset="0"/>
                        <a:cs typeface="FreeSans" panose="020B0504020202020204" charset="0"/>
                      </a:endParaRPr>
                    </a:p>
                  </a:txBody>
                  <a:tcPr/>
                </a:tc>
              </a:tr>
              <a:tr h="381000">
                <a:tc>
                  <a:txBody>
                    <a:bodyPr/>
                    <a:p>
                      <a:pPr>
                        <a:buNone/>
                      </a:pPr>
                      <a:r>
                        <a:rPr lang="en-US">
                          <a:solidFill>
                            <a:schemeClr val="bg1"/>
                          </a:solidFill>
                          <a:latin typeface="FreeSans" panose="020B0504020202020204" charset="0"/>
                          <a:cs typeface="FreeSans" panose="020B0504020202020204" charset="0"/>
                        </a:rPr>
                        <a:t>Domain Name</a:t>
                      </a:r>
                      <a:endParaRPr lang="en-US">
                        <a:solidFill>
                          <a:schemeClr val="bg1"/>
                        </a:solidFill>
                        <a:latin typeface="FreeSans" panose="020B0504020202020204" charset="0"/>
                        <a:cs typeface="FreeSans" panose="020B0504020202020204" charset="0"/>
                      </a:endParaRPr>
                    </a:p>
                  </a:txBody>
                  <a:tcPr/>
                </a:tc>
                <a:tc>
                  <a:txBody>
                    <a:bodyPr/>
                    <a:p>
                      <a:pPr>
                        <a:buNone/>
                      </a:pPr>
                      <a:r>
                        <a:rPr lang="en-US">
                          <a:solidFill>
                            <a:schemeClr val="bg1"/>
                          </a:solidFill>
                          <a:latin typeface="FreeSans" panose="020B0504020202020204" charset="0"/>
                          <a:cs typeface="FreeSans" panose="020B0504020202020204" charset="0"/>
                        </a:rPr>
                        <a:t>£10 a year</a:t>
                      </a:r>
                      <a:endParaRPr lang="en-US">
                        <a:solidFill>
                          <a:schemeClr val="bg1"/>
                        </a:solidFill>
                        <a:latin typeface="FreeSans" panose="020B0504020202020204" charset="0"/>
                        <a:cs typeface="FreeSans" panose="020B0504020202020204" charset="0"/>
                      </a:endParaRPr>
                    </a:p>
                  </a:txBody>
                  <a:tcPr/>
                </a:tc>
              </a:tr>
              <a:tr h="381000">
                <a:tc>
                  <a:txBody>
                    <a:bodyPr/>
                    <a:p>
                      <a:pPr>
                        <a:buNone/>
                      </a:pPr>
                      <a:r>
                        <a:rPr lang="en-US">
                          <a:solidFill>
                            <a:schemeClr val="bg1"/>
                          </a:solidFill>
                          <a:latin typeface="FreeSans" panose="020B0504020202020204" charset="0"/>
                          <a:cs typeface="FreeSans" panose="020B0504020202020204" charset="0"/>
                        </a:rPr>
                        <a:t>Website Development</a:t>
                      </a:r>
                      <a:endParaRPr lang="en-US">
                        <a:solidFill>
                          <a:schemeClr val="bg1"/>
                        </a:solidFill>
                        <a:latin typeface="FreeSans" panose="020B0504020202020204" charset="0"/>
                        <a:cs typeface="FreeSans" panose="020B0504020202020204" charset="0"/>
                      </a:endParaRPr>
                    </a:p>
                  </a:txBody>
                  <a:tcPr/>
                </a:tc>
                <a:tc>
                  <a:txBody>
                    <a:bodyPr/>
                    <a:p>
                      <a:pPr>
                        <a:buNone/>
                      </a:pPr>
                      <a:r>
                        <a:rPr lang="en-US">
                          <a:solidFill>
                            <a:schemeClr val="bg1"/>
                          </a:solidFill>
                          <a:latin typeface="FreeSans" panose="020B0504020202020204" charset="0"/>
                          <a:cs typeface="FreeSans" panose="020B0504020202020204" charset="0"/>
                        </a:rPr>
                        <a:t>£7,500</a:t>
                      </a:r>
                      <a:endParaRPr lang="en-US">
                        <a:solidFill>
                          <a:schemeClr val="bg1"/>
                        </a:solidFill>
                        <a:latin typeface="FreeSans" panose="020B0504020202020204" charset="0"/>
                        <a:cs typeface="FreeSans" panose="020B0504020202020204" charset="0"/>
                      </a:endParaRPr>
                    </a:p>
                  </a:txBody>
                  <a:tcPr/>
                </a:tc>
              </a:tr>
              <a:tr h="381000">
                <a:tc>
                  <a:txBody>
                    <a:bodyPr/>
                    <a:p>
                      <a:pPr>
                        <a:buNone/>
                      </a:pPr>
                      <a:r>
                        <a:rPr lang="en-US">
                          <a:solidFill>
                            <a:schemeClr val="bg1"/>
                          </a:solidFill>
                          <a:latin typeface="FreeSans" panose="020B0504020202020204" charset="0"/>
                          <a:cs typeface="FreeSans" panose="020B0504020202020204" charset="0"/>
                        </a:rPr>
                        <a:t>Ongoing Maintenance (12 months)</a:t>
                      </a:r>
                      <a:endParaRPr lang="en-US">
                        <a:solidFill>
                          <a:schemeClr val="bg1"/>
                        </a:solidFill>
                        <a:latin typeface="FreeSans" panose="020B0504020202020204" charset="0"/>
                        <a:cs typeface="FreeSans" panose="020B0504020202020204" charset="0"/>
                      </a:endParaRPr>
                    </a:p>
                  </a:txBody>
                  <a:tcPr/>
                </a:tc>
                <a:tc>
                  <a:txBody>
                    <a:bodyPr/>
                    <a:p>
                      <a:pPr>
                        <a:buNone/>
                      </a:pPr>
                      <a:r>
                        <a:rPr lang="en-US">
                          <a:solidFill>
                            <a:schemeClr val="bg1"/>
                          </a:solidFill>
                          <a:latin typeface="FreeSans" panose="020B0504020202020204" charset="0"/>
                          <a:cs typeface="FreeSans" panose="020B0504020202020204" charset="0"/>
                        </a:rPr>
                        <a:t>Free first year, £100 for each occurance</a:t>
                      </a:r>
                      <a:endParaRPr lang="en-US">
                        <a:solidFill>
                          <a:schemeClr val="bg1"/>
                        </a:solidFill>
                        <a:latin typeface="FreeSans" panose="020B0504020202020204" charset="0"/>
                        <a:cs typeface="FreeSans" panose="020B0504020202020204" charset="0"/>
                      </a:endParaRPr>
                    </a:p>
                  </a:txBody>
                  <a:tcPr/>
                </a:tc>
              </a:tr>
              <a:tr h="381000">
                <a:tc>
                  <a:txBody>
                    <a:bodyPr/>
                    <a:p>
                      <a:pPr>
                        <a:buNone/>
                      </a:pPr>
                      <a:r>
                        <a:rPr lang="en-US" b="1">
                          <a:solidFill>
                            <a:srgbClr val="EBCED5"/>
                          </a:solidFill>
                          <a:latin typeface="FreeSans" panose="020B0504020202020204" charset="0"/>
                          <a:cs typeface="FreeSans" panose="020B0504020202020204" charset="0"/>
                        </a:rPr>
                        <a:t>Total</a:t>
                      </a:r>
                      <a:endParaRPr lang="en-US" b="1">
                        <a:solidFill>
                          <a:srgbClr val="EBCED5"/>
                        </a:solidFill>
                        <a:latin typeface="FreeSans" panose="020B0504020202020204" charset="0"/>
                        <a:cs typeface="FreeSans" panose="020B0504020202020204" charset="0"/>
                      </a:endParaRPr>
                    </a:p>
                  </a:txBody>
                  <a:tcPr/>
                </a:tc>
                <a:tc>
                  <a:txBody>
                    <a:bodyPr/>
                    <a:p>
                      <a:pPr>
                        <a:buNone/>
                      </a:pPr>
                      <a:r>
                        <a:rPr lang="en-US" b="1">
                          <a:solidFill>
                            <a:srgbClr val="EBCED5"/>
                          </a:solidFill>
                          <a:latin typeface="FreeSans" panose="020B0504020202020204" charset="0"/>
                          <a:cs typeface="FreeSans" panose="020B0504020202020204" charset="0"/>
                        </a:rPr>
                        <a:t>1st year - £7,750 - 2nd - £350 (Full maintencance) £250 (No maintenance)</a:t>
                      </a:r>
                      <a:endParaRPr lang="en-US" b="1">
                        <a:solidFill>
                          <a:srgbClr val="EBCED5"/>
                        </a:solidFill>
                        <a:latin typeface="FreeSans" panose="020B0504020202020204" charset="0"/>
                        <a:cs typeface="FreeSans" panose="020B0504020202020204" charset="0"/>
                      </a:endParaRPr>
                    </a:p>
                  </a:txBody>
                  <a:tcPr/>
                </a:tc>
              </a:tr>
            </a:tbl>
          </a:graphicData>
        </a:graphic>
      </p:graphicFrame>
    </p:spTree>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Flowchart: Terminator 4"/>
          <p:cNvSpPr/>
          <p:nvPr/>
        </p:nvSpPr>
        <p:spPr>
          <a:xfrm rot="18540000">
            <a:off x="4451350" y="736600"/>
            <a:ext cx="5578475" cy="768985"/>
          </a:xfrm>
          <a:prstGeom prst="flowChartTerminator">
            <a:avLst/>
          </a:prstGeom>
          <a:solidFill>
            <a:srgbClr val="EBCE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6" name="Freeform 5"/>
          <p:cNvSpPr/>
          <p:nvPr/>
        </p:nvSpPr>
        <p:spPr>
          <a:xfrm rot="18540000">
            <a:off x="5878608" y="-57677"/>
            <a:ext cx="8304458" cy="5076483"/>
          </a:xfrm>
          <a:custGeom>
            <a:avLst/>
            <a:gdLst>
              <a:gd name="il" fmla="*/ w 1018 21600"/>
              <a:gd name="ir" fmla="*/ w 20582 21600"/>
              <a:gd name="it" fmla="*/ h 3163 21600"/>
              <a:gd name="ib" fmla="*/ h 18437 21600"/>
            </a:gdLst>
            <a:ahLst/>
            <a:cxnLst>
              <a:cxn ang="3">
                <a:pos x="hc" y="t"/>
              </a:cxn>
              <a:cxn ang="cd2">
                <a:pos x="l" y="vc"/>
              </a:cxn>
              <a:cxn ang="cd4">
                <a:pos x="hc" y="b"/>
              </a:cxn>
              <a:cxn ang="0">
                <a:pos x="r" y="vc"/>
              </a:cxn>
            </a:cxnLst>
            <a:rect l="l" t="t" r="r" b="b"/>
            <a:pathLst>
              <a:path w="13078" h="7994">
                <a:moveTo>
                  <a:pt x="2125" y="0"/>
                </a:moveTo>
                <a:lnTo>
                  <a:pt x="10229" y="0"/>
                </a:lnTo>
                <a:cubicBezTo>
                  <a:pt x="11291" y="0"/>
                  <a:pt x="12152" y="387"/>
                  <a:pt x="12152" y="864"/>
                </a:cubicBezTo>
                <a:cubicBezTo>
                  <a:pt x="12152" y="1340"/>
                  <a:pt x="11291" y="1727"/>
                  <a:pt x="10229" y="1727"/>
                </a:cubicBezTo>
                <a:lnTo>
                  <a:pt x="2125" y="1727"/>
                </a:lnTo>
                <a:cubicBezTo>
                  <a:pt x="1063" y="1727"/>
                  <a:pt x="203" y="1340"/>
                  <a:pt x="203" y="864"/>
                </a:cubicBezTo>
                <a:cubicBezTo>
                  <a:pt x="203" y="387"/>
                  <a:pt x="1063" y="0"/>
                  <a:pt x="2125" y="0"/>
                </a:cubicBezTo>
                <a:close/>
                <a:moveTo>
                  <a:pt x="1944" y="1986"/>
                </a:moveTo>
                <a:lnTo>
                  <a:pt x="10140" y="1986"/>
                </a:lnTo>
                <a:cubicBezTo>
                  <a:pt x="11214" y="1986"/>
                  <a:pt x="12084" y="2415"/>
                  <a:pt x="12084" y="2944"/>
                </a:cubicBezTo>
                <a:cubicBezTo>
                  <a:pt x="12084" y="3472"/>
                  <a:pt x="11214" y="3901"/>
                  <a:pt x="10140" y="3901"/>
                </a:cubicBezTo>
                <a:lnTo>
                  <a:pt x="1944" y="3901"/>
                </a:lnTo>
                <a:cubicBezTo>
                  <a:pt x="870" y="3901"/>
                  <a:pt x="0" y="3472"/>
                  <a:pt x="0" y="2944"/>
                </a:cubicBezTo>
                <a:cubicBezTo>
                  <a:pt x="0" y="2415"/>
                  <a:pt x="870" y="1986"/>
                  <a:pt x="1944" y="1986"/>
                </a:cubicBezTo>
                <a:close/>
                <a:moveTo>
                  <a:pt x="2275" y="4270"/>
                </a:moveTo>
                <a:lnTo>
                  <a:pt x="10189" y="4270"/>
                </a:lnTo>
                <a:cubicBezTo>
                  <a:pt x="11226" y="4270"/>
                  <a:pt x="12066" y="4592"/>
                  <a:pt x="12066" y="4989"/>
                </a:cubicBezTo>
                <a:cubicBezTo>
                  <a:pt x="12066" y="5386"/>
                  <a:pt x="11226" y="5708"/>
                  <a:pt x="10189" y="5708"/>
                </a:cubicBezTo>
                <a:lnTo>
                  <a:pt x="2275" y="5708"/>
                </a:lnTo>
                <a:cubicBezTo>
                  <a:pt x="1238" y="5708"/>
                  <a:pt x="398" y="5386"/>
                  <a:pt x="398" y="4989"/>
                </a:cubicBezTo>
                <a:cubicBezTo>
                  <a:pt x="398" y="4592"/>
                  <a:pt x="1238" y="4270"/>
                  <a:pt x="2275" y="4270"/>
                </a:cubicBezTo>
                <a:close/>
                <a:moveTo>
                  <a:pt x="3287" y="6214"/>
                </a:moveTo>
                <a:lnTo>
                  <a:pt x="11201" y="6214"/>
                </a:lnTo>
                <a:cubicBezTo>
                  <a:pt x="12237" y="6214"/>
                  <a:pt x="13078" y="6613"/>
                  <a:pt x="13078" y="7104"/>
                </a:cubicBezTo>
                <a:cubicBezTo>
                  <a:pt x="13078" y="7596"/>
                  <a:pt x="12237" y="7994"/>
                  <a:pt x="11201" y="7994"/>
                </a:cubicBezTo>
                <a:lnTo>
                  <a:pt x="3287" y="7994"/>
                </a:lnTo>
                <a:cubicBezTo>
                  <a:pt x="2250" y="7994"/>
                  <a:pt x="1410" y="7596"/>
                  <a:pt x="1410" y="7104"/>
                </a:cubicBezTo>
                <a:cubicBezTo>
                  <a:pt x="1410" y="6613"/>
                  <a:pt x="2250" y="6214"/>
                  <a:pt x="3287" y="6214"/>
                </a:cubicBezTo>
                <a:close/>
              </a:path>
            </a:pathLst>
          </a:custGeom>
          <a:blipFill rotWithShape="1">
            <a:blip r:embed="rId1"/>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en-US"/>
          </a:p>
        </p:txBody>
      </p:sp>
      <p:sp>
        <p:nvSpPr>
          <p:cNvPr id="10" name="Rectangles 9"/>
          <p:cNvSpPr/>
          <p:nvPr/>
        </p:nvSpPr>
        <p:spPr>
          <a:xfrm>
            <a:off x="-8890" y="-26035"/>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 name="Rectangles 10"/>
          <p:cNvSpPr/>
          <p:nvPr/>
        </p:nvSpPr>
        <p:spPr>
          <a:xfrm rot="5400000">
            <a:off x="5954395" y="603631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2" name="Rectangles 11"/>
          <p:cNvSpPr/>
          <p:nvPr/>
        </p:nvSpPr>
        <p:spPr>
          <a:xfrm>
            <a:off x="-53975" y="668274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16" name="Picture 15" descr="one-step-logo"/>
          <p:cNvPicPr>
            <a:picLocks noChangeAspect="1"/>
          </p:cNvPicPr>
          <p:nvPr/>
        </p:nvPicPr>
        <p:blipFill>
          <a:blip r:embed="rId2"/>
          <a:stretch>
            <a:fillRect/>
          </a:stretch>
        </p:blipFill>
        <p:spPr>
          <a:xfrm>
            <a:off x="1891030" y="5990590"/>
            <a:ext cx="1266825" cy="483870"/>
          </a:xfrm>
          <a:prstGeom prst="rect">
            <a:avLst/>
          </a:prstGeom>
        </p:spPr>
      </p:pic>
      <p:pic>
        <p:nvPicPr>
          <p:cNvPr id="17" name="Picture 3" descr="Description: \\MICROSERVER\Mediastore\My Documents\My Documents\Logical View\Branding\Logo White.png"/>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a:xfrm>
            <a:off x="148590" y="5866765"/>
            <a:ext cx="1531620" cy="731520"/>
          </a:xfrm>
          <a:prstGeom prst="rect">
            <a:avLst/>
          </a:prstGeom>
          <a:noFill/>
        </p:spPr>
      </p:pic>
      <p:sp>
        <p:nvSpPr>
          <p:cNvPr id="3" name="Text Box 2"/>
          <p:cNvSpPr txBox="1"/>
          <p:nvPr/>
        </p:nvSpPr>
        <p:spPr>
          <a:xfrm>
            <a:off x="457835" y="916940"/>
            <a:ext cx="6943090" cy="1445260"/>
          </a:xfrm>
          <a:prstGeom prst="rect">
            <a:avLst/>
          </a:prstGeom>
          <a:noFill/>
        </p:spPr>
        <p:txBody>
          <a:bodyPr wrap="square" rtlCol="0">
            <a:spAutoFit/>
          </a:bodyPr>
          <a:p>
            <a:pPr algn="l">
              <a:lnSpc>
                <a:spcPct val="100000"/>
              </a:lnSpc>
            </a:pPr>
            <a:r>
              <a:rPr lang="en-US" sz="8800">
                <a:solidFill>
                  <a:srgbClr val="EBCED5"/>
                </a:solidFill>
                <a:latin typeface="FreeSans" panose="020B0504020202020204" charset="0"/>
                <a:cs typeface="FreeSans" panose="020B0504020202020204" charset="0"/>
              </a:rPr>
              <a:t>Questions</a:t>
            </a:r>
            <a:endParaRPr lang="en-US" sz="8800">
              <a:solidFill>
                <a:srgbClr val="EBCED5"/>
              </a:solidFill>
              <a:latin typeface="FreeSans" panose="020B0504020202020204" charset="0"/>
              <a:cs typeface="FreeSans" panose="020B0504020202020204" charset="0"/>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Flowchart: Terminator 4"/>
          <p:cNvSpPr/>
          <p:nvPr/>
        </p:nvSpPr>
        <p:spPr>
          <a:xfrm rot="18540000">
            <a:off x="4451350" y="736600"/>
            <a:ext cx="5578475" cy="768985"/>
          </a:xfrm>
          <a:prstGeom prst="flowChartTerminator">
            <a:avLst/>
          </a:prstGeom>
          <a:solidFill>
            <a:srgbClr val="EBCE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6" name="Freeform 5"/>
          <p:cNvSpPr/>
          <p:nvPr/>
        </p:nvSpPr>
        <p:spPr>
          <a:xfrm rot="18540000">
            <a:off x="5878608" y="-57677"/>
            <a:ext cx="8304458" cy="5076483"/>
          </a:xfrm>
          <a:custGeom>
            <a:avLst/>
            <a:gdLst>
              <a:gd name="il" fmla="*/ w 1018 21600"/>
              <a:gd name="ir" fmla="*/ w 20582 21600"/>
              <a:gd name="it" fmla="*/ h 3163 21600"/>
              <a:gd name="ib" fmla="*/ h 18437 21600"/>
            </a:gdLst>
            <a:ahLst/>
            <a:cxnLst>
              <a:cxn ang="3">
                <a:pos x="hc" y="t"/>
              </a:cxn>
              <a:cxn ang="cd2">
                <a:pos x="l" y="vc"/>
              </a:cxn>
              <a:cxn ang="cd4">
                <a:pos x="hc" y="b"/>
              </a:cxn>
              <a:cxn ang="0">
                <a:pos x="r" y="vc"/>
              </a:cxn>
            </a:cxnLst>
            <a:rect l="l" t="t" r="r" b="b"/>
            <a:pathLst>
              <a:path w="13078" h="7994">
                <a:moveTo>
                  <a:pt x="2125" y="0"/>
                </a:moveTo>
                <a:lnTo>
                  <a:pt x="10229" y="0"/>
                </a:lnTo>
                <a:cubicBezTo>
                  <a:pt x="11291" y="0"/>
                  <a:pt x="12152" y="387"/>
                  <a:pt x="12152" y="864"/>
                </a:cubicBezTo>
                <a:cubicBezTo>
                  <a:pt x="12152" y="1340"/>
                  <a:pt x="11291" y="1727"/>
                  <a:pt x="10229" y="1727"/>
                </a:cubicBezTo>
                <a:lnTo>
                  <a:pt x="2125" y="1727"/>
                </a:lnTo>
                <a:cubicBezTo>
                  <a:pt x="1063" y="1727"/>
                  <a:pt x="203" y="1340"/>
                  <a:pt x="203" y="864"/>
                </a:cubicBezTo>
                <a:cubicBezTo>
                  <a:pt x="203" y="387"/>
                  <a:pt x="1063" y="0"/>
                  <a:pt x="2125" y="0"/>
                </a:cubicBezTo>
                <a:close/>
                <a:moveTo>
                  <a:pt x="1944" y="1986"/>
                </a:moveTo>
                <a:lnTo>
                  <a:pt x="10140" y="1986"/>
                </a:lnTo>
                <a:cubicBezTo>
                  <a:pt x="11214" y="1986"/>
                  <a:pt x="12084" y="2415"/>
                  <a:pt x="12084" y="2944"/>
                </a:cubicBezTo>
                <a:cubicBezTo>
                  <a:pt x="12084" y="3472"/>
                  <a:pt x="11214" y="3901"/>
                  <a:pt x="10140" y="3901"/>
                </a:cubicBezTo>
                <a:lnTo>
                  <a:pt x="1944" y="3901"/>
                </a:lnTo>
                <a:cubicBezTo>
                  <a:pt x="870" y="3901"/>
                  <a:pt x="0" y="3472"/>
                  <a:pt x="0" y="2944"/>
                </a:cubicBezTo>
                <a:cubicBezTo>
                  <a:pt x="0" y="2415"/>
                  <a:pt x="870" y="1986"/>
                  <a:pt x="1944" y="1986"/>
                </a:cubicBezTo>
                <a:close/>
                <a:moveTo>
                  <a:pt x="2275" y="4270"/>
                </a:moveTo>
                <a:lnTo>
                  <a:pt x="10189" y="4270"/>
                </a:lnTo>
                <a:cubicBezTo>
                  <a:pt x="11226" y="4270"/>
                  <a:pt x="12066" y="4592"/>
                  <a:pt x="12066" y="4989"/>
                </a:cubicBezTo>
                <a:cubicBezTo>
                  <a:pt x="12066" y="5386"/>
                  <a:pt x="11226" y="5708"/>
                  <a:pt x="10189" y="5708"/>
                </a:cubicBezTo>
                <a:lnTo>
                  <a:pt x="2275" y="5708"/>
                </a:lnTo>
                <a:cubicBezTo>
                  <a:pt x="1238" y="5708"/>
                  <a:pt x="398" y="5386"/>
                  <a:pt x="398" y="4989"/>
                </a:cubicBezTo>
                <a:cubicBezTo>
                  <a:pt x="398" y="4592"/>
                  <a:pt x="1238" y="4270"/>
                  <a:pt x="2275" y="4270"/>
                </a:cubicBezTo>
                <a:close/>
                <a:moveTo>
                  <a:pt x="3287" y="6214"/>
                </a:moveTo>
                <a:lnTo>
                  <a:pt x="11201" y="6214"/>
                </a:lnTo>
                <a:cubicBezTo>
                  <a:pt x="12237" y="6214"/>
                  <a:pt x="13078" y="6613"/>
                  <a:pt x="13078" y="7104"/>
                </a:cubicBezTo>
                <a:cubicBezTo>
                  <a:pt x="13078" y="7596"/>
                  <a:pt x="12237" y="7994"/>
                  <a:pt x="11201" y="7994"/>
                </a:cubicBezTo>
                <a:lnTo>
                  <a:pt x="3287" y="7994"/>
                </a:lnTo>
                <a:cubicBezTo>
                  <a:pt x="2250" y="7994"/>
                  <a:pt x="1410" y="7596"/>
                  <a:pt x="1410" y="7104"/>
                </a:cubicBezTo>
                <a:cubicBezTo>
                  <a:pt x="1410" y="6613"/>
                  <a:pt x="2250" y="6214"/>
                  <a:pt x="3287" y="6214"/>
                </a:cubicBezTo>
                <a:close/>
              </a:path>
            </a:pathLst>
          </a:custGeom>
          <a:blipFill rotWithShape="1">
            <a:blip r:embed="rId1"/>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en-US"/>
          </a:p>
        </p:txBody>
      </p:sp>
      <p:sp>
        <p:nvSpPr>
          <p:cNvPr id="10" name="Rectangles 9"/>
          <p:cNvSpPr/>
          <p:nvPr/>
        </p:nvSpPr>
        <p:spPr>
          <a:xfrm>
            <a:off x="-8890" y="-26035"/>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 name="Rectangles 10"/>
          <p:cNvSpPr/>
          <p:nvPr/>
        </p:nvSpPr>
        <p:spPr>
          <a:xfrm rot="5400000">
            <a:off x="5954395" y="603631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2" name="Rectangles 11"/>
          <p:cNvSpPr/>
          <p:nvPr/>
        </p:nvSpPr>
        <p:spPr>
          <a:xfrm>
            <a:off x="-53975" y="668274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16" name="Picture 15" descr="one-step-logo"/>
          <p:cNvPicPr>
            <a:picLocks noChangeAspect="1"/>
          </p:cNvPicPr>
          <p:nvPr/>
        </p:nvPicPr>
        <p:blipFill>
          <a:blip r:embed="rId2"/>
          <a:stretch>
            <a:fillRect/>
          </a:stretch>
        </p:blipFill>
        <p:spPr>
          <a:xfrm>
            <a:off x="1891030" y="5990590"/>
            <a:ext cx="1266825" cy="483870"/>
          </a:xfrm>
          <a:prstGeom prst="rect">
            <a:avLst/>
          </a:prstGeom>
        </p:spPr>
      </p:pic>
      <p:pic>
        <p:nvPicPr>
          <p:cNvPr id="17" name="Picture 3" descr="Description: \\MICROSERVER\Mediastore\My Documents\My Documents\Logical View\Branding\Logo White.png"/>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a:xfrm>
            <a:off x="148590" y="5866765"/>
            <a:ext cx="1531620" cy="731520"/>
          </a:xfrm>
          <a:prstGeom prst="rect">
            <a:avLst/>
          </a:prstGeom>
          <a:noFill/>
        </p:spPr>
      </p:pic>
      <p:sp>
        <p:nvSpPr>
          <p:cNvPr id="3" name="Text Box 2"/>
          <p:cNvSpPr txBox="1"/>
          <p:nvPr/>
        </p:nvSpPr>
        <p:spPr>
          <a:xfrm>
            <a:off x="457835" y="916940"/>
            <a:ext cx="6943090" cy="1445260"/>
          </a:xfrm>
          <a:prstGeom prst="rect">
            <a:avLst/>
          </a:prstGeom>
          <a:noFill/>
        </p:spPr>
        <p:txBody>
          <a:bodyPr wrap="square" rtlCol="0">
            <a:spAutoFit/>
          </a:bodyPr>
          <a:p>
            <a:pPr algn="l">
              <a:lnSpc>
                <a:spcPct val="100000"/>
              </a:lnSpc>
            </a:pPr>
            <a:r>
              <a:rPr lang="en-US" sz="8800">
                <a:solidFill>
                  <a:srgbClr val="EBCED5"/>
                </a:solidFill>
                <a:latin typeface="FreeSans" panose="020B0504020202020204" charset="0"/>
                <a:cs typeface="FreeSans" panose="020B0504020202020204" charset="0"/>
              </a:rPr>
              <a:t>Refrences</a:t>
            </a:r>
            <a:endParaRPr lang="en-US" sz="8800">
              <a:solidFill>
                <a:srgbClr val="EBCED5"/>
              </a:solidFill>
              <a:latin typeface="FreeSans" panose="020B0504020202020204" charset="0"/>
              <a:cs typeface="FreeSans" panose="020B050402020202020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 name="Rectangles 9"/>
          <p:cNvSpPr/>
          <p:nvPr/>
        </p:nvSpPr>
        <p:spPr>
          <a:xfrm>
            <a:off x="-8890" y="-26035"/>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 name="Rectangles 10"/>
          <p:cNvSpPr/>
          <p:nvPr/>
        </p:nvSpPr>
        <p:spPr>
          <a:xfrm rot="5400000">
            <a:off x="5954395" y="603631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2" name="Rectangles 11"/>
          <p:cNvSpPr/>
          <p:nvPr/>
        </p:nvSpPr>
        <p:spPr>
          <a:xfrm>
            <a:off x="-53975" y="668274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16" name="Picture 15" descr="one-step-logo"/>
          <p:cNvPicPr>
            <a:picLocks noChangeAspect="1"/>
          </p:cNvPicPr>
          <p:nvPr/>
        </p:nvPicPr>
        <p:blipFill>
          <a:blip r:embed="rId1"/>
          <a:stretch>
            <a:fillRect/>
          </a:stretch>
        </p:blipFill>
        <p:spPr>
          <a:xfrm>
            <a:off x="1891030" y="5990590"/>
            <a:ext cx="1266825" cy="483870"/>
          </a:xfrm>
          <a:prstGeom prst="rect">
            <a:avLst/>
          </a:prstGeom>
        </p:spPr>
      </p:pic>
      <p:pic>
        <p:nvPicPr>
          <p:cNvPr id="17" name="Picture 3" descr="Description: \\MICROSERVER\Mediastore\My Documents\My Documents\Logical View\Branding\Logo White.png"/>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a:xfrm>
            <a:off x="148590" y="5866765"/>
            <a:ext cx="1531620" cy="731520"/>
          </a:xfrm>
          <a:prstGeom prst="rect">
            <a:avLst/>
          </a:prstGeom>
          <a:noFill/>
        </p:spPr>
      </p:pic>
      <p:sp>
        <p:nvSpPr>
          <p:cNvPr id="3" name="Text Box 2"/>
          <p:cNvSpPr txBox="1"/>
          <p:nvPr/>
        </p:nvSpPr>
        <p:spPr>
          <a:xfrm>
            <a:off x="2624455" y="149225"/>
            <a:ext cx="6943090" cy="922020"/>
          </a:xfrm>
          <a:prstGeom prst="rect">
            <a:avLst/>
          </a:prstGeom>
          <a:noFill/>
        </p:spPr>
        <p:txBody>
          <a:bodyPr wrap="square" rtlCol="0">
            <a:spAutoFit/>
          </a:bodyPr>
          <a:p>
            <a:pPr indent="0" algn="ctr">
              <a:buFont typeface="Arial" panose="02080604020202020204" pitchFamily="34" charset="0"/>
              <a:buNone/>
            </a:pPr>
            <a:r>
              <a:rPr lang="en-US" sz="5400">
                <a:solidFill>
                  <a:srgbClr val="EBCED5"/>
                </a:solidFill>
                <a:latin typeface="FreeSans" panose="020B0504020202020204" charset="0"/>
                <a:cs typeface="FreeSans" panose="020B0504020202020204" charset="0"/>
                <a:sym typeface="+mn-ea"/>
              </a:rPr>
              <a:t>Target Audience</a:t>
            </a:r>
            <a:endParaRPr lang="en-US" sz="5400">
              <a:solidFill>
                <a:srgbClr val="EBCED5"/>
              </a:solidFill>
              <a:latin typeface="FreeSans" panose="020B0504020202020204" charset="0"/>
              <a:cs typeface="FreeSans" panose="020B0504020202020204" charset="0"/>
              <a:sym typeface="+mn-ea"/>
            </a:endParaRPr>
          </a:p>
        </p:txBody>
      </p:sp>
      <p:sp>
        <p:nvSpPr>
          <p:cNvPr id="2" name="Text Box 1"/>
          <p:cNvSpPr txBox="1"/>
          <p:nvPr/>
        </p:nvSpPr>
        <p:spPr>
          <a:xfrm>
            <a:off x="492125" y="1194435"/>
            <a:ext cx="11297920" cy="4154170"/>
          </a:xfrm>
          <a:prstGeom prst="rect">
            <a:avLst/>
          </a:prstGeom>
          <a:noFill/>
        </p:spPr>
        <p:txBody>
          <a:bodyPr wrap="square" rtlCol="0">
            <a:spAutoFit/>
          </a:bodyPr>
          <a:p>
            <a:pPr algn="l"/>
            <a:r>
              <a:rPr lang="en-US" sz="2400">
                <a:solidFill>
                  <a:schemeClr val="bg1"/>
                </a:solidFill>
                <a:latin typeface="FreeSans" panose="020B0504020202020204" charset="0"/>
                <a:cs typeface="FreeSans" panose="020B0504020202020204" charset="0"/>
              </a:rPr>
              <a:t>1 STEP are a premium contemporary dance studio offering a tuition and training in traditional ballet and abstract dance.</a:t>
            </a:r>
            <a:endParaRPr lang="en-US" sz="2400">
              <a:solidFill>
                <a:schemeClr val="bg1"/>
              </a:solidFill>
              <a:latin typeface="FreeSans" panose="020B0504020202020204" charset="0"/>
              <a:cs typeface="FreeSans" panose="020B0504020202020204" charset="0"/>
            </a:endParaRPr>
          </a:p>
          <a:p>
            <a:pPr algn="l"/>
            <a:endParaRPr lang="en-US" sz="2400">
              <a:solidFill>
                <a:schemeClr val="bg1"/>
              </a:solidFill>
              <a:latin typeface="FreeSans" panose="020B0504020202020204" charset="0"/>
              <a:cs typeface="FreeSans" panose="020B0504020202020204" charset="0"/>
            </a:endParaRPr>
          </a:p>
          <a:p>
            <a:pPr algn="l"/>
            <a:r>
              <a:rPr lang="en-US" sz="2400">
                <a:solidFill>
                  <a:schemeClr val="bg1"/>
                </a:solidFill>
                <a:latin typeface="FreeSans" panose="020B0504020202020204" charset="0"/>
                <a:cs typeface="FreeSans" panose="020B0504020202020204" charset="0"/>
              </a:rPr>
              <a:t>1 STEP offers daily classes, as well as owning a dance studio that individuals and groups can also hire.</a:t>
            </a:r>
            <a:endParaRPr lang="en-US" sz="2400">
              <a:solidFill>
                <a:schemeClr val="bg1"/>
              </a:solidFill>
              <a:latin typeface="FreeSans" panose="020B0504020202020204" charset="0"/>
              <a:cs typeface="FreeSans" panose="020B0504020202020204" charset="0"/>
            </a:endParaRPr>
          </a:p>
          <a:p>
            <a:pPr algn="l"/>
            <a:endParaRPr lang="en-US" sz="2400">
              <a:solidFill>
                <a:schemeClr val="bg1"/>
              </a:solidFill>
              <a:latin typeface="FreeSans" panose="020B0504020202020204" charset="0"/>
              <a:cs typeface="FreeSans" panose="020B0504020202020204" charset="0"/>
            </a:endParaRPr>
          </a:p>
          <a:p>
            <a:pPr algn="l"/>
            <a:r>
              <a:rPr lang="en-US" sz="2400">
                <a:solidFill>
                  <a:schemeClr val="bg1"/>
                </a:solidFill>
                <a:latin typeface="FreeSans" panose="020B0504020202020204" charset="0"/>
                <a:cs typeface="FreeSans" panose="020B0504020202020204" charset="0"/>
              </a:rPr>
              <a:t>Because of this most of the websites main visitors tend ot be professionals; guest shows and groups.</a:t>
            </a:r>
            <a:endParaRPr lang="en-US" sz="2400">
              <a:solidFill>
                <a:schemeClr val="bg1"/>
              </a:solidFill>
              <a:latin typeface="FreeSans" panose="020B0504020202020204" charset="0"/>
              <a:cs typeface="FreeSans" panose="020B0504020202020204" charset="0"/>
            </a:endParaRPr>
          </a:p>
          <a:p>
            <a:pPr algn="l"/>
            <a:endParaRPr lang="en-US" sz="2400">
              <a:solidFill>
                <a:schemeClr val="bg1"/>
              </a:solidFill>
              <a:latin typeface="FreeSans" panose="020B0504020202020204" charset="0"/>
              <a:cs typeface="FreeSans" panose="020B0504020202020204" charset="0"/>
            </a:endParaRPr>
          </a:p>
          <a:p>
            <a:pPr algn="l"/>
            <a:r>
              <a:rPr lang="en-US" sz="2400">
                <a:solidFill>
                  <a:schemeClr val="bg1"/>
                </a:solidFill>
                <a:latin typeface="FreeSans" panose="020B0504020202020204" charset="0"/>
                <a:cs typeface="FreeSans" panose="020B0504020202020204" charset="0"/>
              </a:rPr>
              <a:t>The company do market themselves as a high-end brand, and provides leading facilities.</a:t>
            </a:r>
            <a:endParaRPr lang="en-US" sz="2400">
              <a:solidFill>
                <a:schemeClr val="bg1"/>
              </a:solidFill>
              <a:latin typeface="FreeSans" panose="020B0504020202020204" charset="0"/>
              <a:cs typeface="FreeSans" panose="020B0504020202020204" charset="0"/>
            </a:endParaRPr>
          </a:p>
        </p:txBody>
      </p:sp>
    </p:spTree>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 name="Rectangles 9"/>
          <p:cNvSpPr/>
          <p:nvPr/>
        </p:nvSpPr>
        <p:spPr>
          <a:xfrm>
            <a:off x="-8890" y="-26035"/>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 name="Rectangles 10"/>
          <p:cNvSpPr/>
          <p:nvPr/>
        </p:nvSpPr>
        <p:spPr>
          <a:xfrm rot="5400000">
            <a:off x="5954395" y="603631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2" name="Rectangles 11"/>
          <p:cNvSpPr/>
          <p:nvPr/>
        </p:nvSpPr>
        <p:spPr>
          <a:xfrm>
            <a:off x="-53975" y="668274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16" name="Picture 15" descr="one-step-logo"/>
          <p:cNvPicPr>
            <a:picLocks noChangeAspect="1"/>
          </p:cNvPicPr>
          <p:nvPr/>
        </p:nvPicPr>
        <p:blipFill>
          <a:blip r:embed="rId1"/>
          <a:stretch>
            <a:fillRect/>
          </a:stretch>
        </p:blipFill>
        <p:spPr>
          <a:xfrm>
            <a:off x="1891030" y="5990590"/>
            <a:ext cx="1266825" cy="483870"/>
          </a:xfrm>
          <a:prstGeom prst="rect">
            <a:avLst/>
          </a:prstGeom>
        </p:spPr>
      </p:pic>
      <p:pic>
        <p:nvPicPr>
          <p:cNvPr id="17" name="Picture 3" descr="Description: \\MICROSERVER\Mediastore\My Documents\My Documents\Logical View\Branding\Logo White.png"/>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a:xfrm>
            <a:off x="148590" y="5866765"/>
            <a:ext cx="1531620" cy="731520"/>
          </a:xfrm>
          <a:prstGeom prst="rect">
            <a:avLst/>
          </a:prstGeom>
          <a:noFill/>
        </p:spPr>
      </p:pic>
      <p:sp>
        <p:nvSpPr>
          <p:cNvPr id="2" name="Text Box 1"/>
          <p:cNvSpPr txBox="1"/>
          <p:nvPr/>
        </p:nvSpPr>
        <p:spPr>
          <a:xfrm>
            <a:off x="337820" y="515620"/>
            <a:ext cx="11525885" cy="3415030"/>
          </a:xfrm>
          <a:prstGeom prst="rect">
            <a:avLst/>
          </a:prstGeom>
          <a:noFill/>
        </p:spPr>
        <p:txBody>
          <a:bodyPr wrap="square" rtlCol="0">
            <a:spAutoFit/>
          </a:bodyPr>
          <a:p>
            <a:r>
              <a:rPr lang="en-US">
                <a:solidFill>
                  <a:schemeClr val="bg1"/>
                </a:solidFill>
                <a:latin typeface="FreeSans" panose="020B0504020202020204" charset="0"/>
                <a:cs typeface="FreeSans" panose="020B0504020202020204" charset="0"/>
              </a:rPr>
              <a:t>O’Reilly, T. (2007) What is Web 2.0: Design Patterns and Business Models for the Next Generation of Software [online].  SSRN: O'Reilly Media, Inc. [Accessed 18 11 2022].</a:t>
            </a:r>
            <a:endParaRPr lang="en-US">
              <a:solidFill>
                <a:schemeClr val="bg1"/>
              </a:solidFill>
              <a:latin typeface="FreeSans" panose="020B0504020202020204" charset="0"/>
              <a:cs typeface="FreeSans" panose="020B0504020202020204" charset="0"/>
            </a:endParaRPr>
          </a:p>
          <a:p>
            <a:endParaRPr lang="en-US">
              <a:solidFill>
                <a:schemeClr val="bg1"/>
              </a:solidFill>
              <a:latin typeface="FreeSans" panose="020B0504020202020204" charset="0"/>
              <a:cs typeface="FreeSans" panose="020B0504020202020204" charset="0"/>
            </a:endParaRPr>
          </a:p>
          <a:p>
            <a:r>
              <a:rPr lang="en-US">
                <a:solidFill>
                  <a:schemeClr val="bg1"/>
                </a:solidFill>
                <a:latin typeface="FreeSans" panose="020B0504020202020204" charset="0"/>
                <a:cs typeface="FreeSans" panose="020B0504020202020204" charset="0"/>
              </a:rPr>
              <a:t>Rutter, R. et al. (2006) Web accessibility web standards and regulatory compliance. Berkeley, CA: Apress. [Accessed 18 11 2022]. </a:t>
            </a:r>
            <a:endParaRPr lang="en-US">
              <a:solidFill>
                <a:schemeClr val="bg1"/>
              </a:solidFill>
              <a:latin typeface="FreeSans" panose="020B0504020202020204" charset="0"/>
              <a:cs typeface="FreeSans" panose="020B0504020202020204" charset="0"/>
            </a:endParaRPr>
          </a:p>
          <a:p>
            <a:endParaRPr lang="en-US">
              <a:solidFill>
                <a:schemeClr val="bg1"/>
              </a:solidFill>
              <a:latin typeface="FreeSans" panose="020B0504020202020204" charset="0"/>
              <a:cs typeface="FreeSans" panose="020B0504020202020204" charset="0"/>
            </a:endParaRPr>
          </a:p>
          <a:p>
            <a:r>
              <a:rPr lang="en-US">
                <a:solidFill>
                  <a:schemeClr val="bg1"/>
                </a:solidFill>
                <a:latin typeface="FreeSans" panose="020B0504020202020204" charset="0"/>
                <a:cs typeface="FreeSans" panose="020B0504020202020204" charset="0"/>
              </a:rPr>
              <a:t> Tools and Techniques (2017) w3.org [online]. 15 May. Available from: https://www.w3.org/WAI/people-use-web/tools-techniques [Accessed 20 11 2022].</a:t>
            </a:r>
            <a:endParaRPr lang="en-US">
              <a:solidFill>
                <a:schemeClr val="bg1"/>
              </a:solidFill>
              <a:latin typeface="FreeSans" panose="020B0504020202020204" charset="0"/>
              <a:cs typeface="FreeSans" panose="020B0504020202020204" charset="0"/>
            </a:endParaRPr>
          </a:p>
          <a:p>
            <a:endParaRPr lang="en-US">
              <a:solidFill>
                <a:schemeClr val="bg1"/>
              </a:solidFill>
              <a:latin typeface="FreeSans" panose="020B0504020202020204" charset="0"/>
              <a:cs typeface="FreeSans" panose="020B0504020202020204" charset="0"/>
            </a:endParaRPr>
          </a:p>
          <a:p>
            <a:endParaRPr lang="en-US">
              <a:solidFill>
                <a:schemeClr val="bg1"/>
              </a:solidFill>
              <a:latin typeface="FreeSans" panose="020B0504020202020204" charset="0"/>
              <a:cs typeface="FreeSans" panose="020B0504020202020204" charset="0"/>
            </a:endParaRPr>
          </a:p>
          <a:p>
            <a:endParaRPr lang="en-US">
              <a:solidFill>
                <a:schemeClr val="bg1"/>
              </a:solidFill>
              <a:latin typeface="FreeSans" panose="020B0504020202020204" charset="0"/>
              <a:cs typeface="FreeSans" panose="020B0504020202020204" charset="0"/>
            </a:endParaRPr>
          </a:p>
          <a:p>
            <a:endParaRPr lang="en-US">
              <a:solidFill>
                <a:schemeClr val="bg1"/>
              </a:solidFill>
              <a:latin typeface="FreeSans" panose="020B0504020202020204" charset="0"/>
              <a:cs typeface="FreeSans" panose="020B0504020202020204" charset="0"/>
            </a:endParaRPr>
          </a:p>
        </p:txBody>
      </p:sp>
    </p:spTree>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 name="Rectangles 9"/>
          <p:cNvSpPr/>
          <p:nvPr/>
        </p:nvSpPr>
        <p:spPr>
          <a:xfrm>
            <a:off x="-8890" y="-26035"/>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 name="Rectangles 10"/>
          <p:cNvSpPr/>
          <p:nvPr/>
        </p:nvSpPr>
        <p:spPr>
          <a:xfrm rot="5400000">
            <a:off x="5954395" y="603631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2" name="Rectangles 11"/>
          <p:cNvSpPr/>
          <p:nvPr/>
        </p:nvSpPr>
        <p:spPr>
          <a:xfrm>
            <a:off x="-53975" y="668274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16" name="Picture 15" descr="one-step-logo"/>
          <p:cNvPicPr>
            <a:picLocks noChangeAspect="1"/>
          </p:cNvPicPr>
          <p:nvPr/>
        </p:nvPicPr>
        <p:blipFill>
          <a:blip r:embed="rId1"/>
          <a:stretch>
            <a:fillRect/>
          </a:stretch>
        </p:blipFill>
        <p:spPr>
          <a:xfrm>
            <a:off x="1891030" y="5990590"/>
            <a:ext cx="1266825" cy="483870"/>
          </a:xfrm>
          <a:prstGeom prst="rect">
            <a:avLst/>
          </a:prstGeom>
        </p:spPr>
      </p:pic>
      <p:pic>
        <p:nvPicPr>
          <p:cNvPr id="17" name="Picture 3" descr="Description: \\MICROSERVER\Mediastore\My Documents\My Documents\Logical View\Branding\Logo White.png"/>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a:xfrm>
            <a:off x="148590" y="5866765"/>
            <a:ext cx="1531620" cy="731520"/>
          </a:xfrm>
          <a:prstGeom prst="rect">
            <a:avLst/>
          </a:prstGeom>
          <a:noFill/>
        </p:spPr>
      </p:pic>
      <p:sp>
        <p:nvSpPr>
          <p:cNvPr id="3" name="Text Box 2"/>
          <p:cNvSpPr txBox="1"/>
          <p:nvPr/>
        </p:nvSpPr>
        <p:spPr>
          <a:xfrm>
            <a:off x="2624455" y="149225"/>
            <a:ext cx="6943090" cy="922020"/>
          </a:xfrm>
          <a:prstGeom prst="rect">
            <a:avLst/>
          </a:prstGeom>
          <a:noFill/>
        </p:spPr>
        <p:txBody>
          <a:bodyPr wrap="square" rtlCol="0">
            <a:spAutoFit/>
          </a:bodyPr>
          <a:p>
            <a:pPr algn="ctr">
              <a:lnSpc>
                <a:spcPct val="100000"/>
              </a:lnSpc>
            </a:pPr>
            <a:r>
              <a:rPr lang="en-US" sz="5400">
                <a:solidFill>
                  <a:srgbClr val="EBCED5"/>
                </a:solidFill>
                <a:latin typeface="FreeSans" panose="020B0504020202020204" charset="0"/>
                <a:cs typeface="FreeSans" panose="020B0504020202020204" charset="0"/>
              </a:rPr>
              <a:t>Client Demands</a:t>
            </a:r>
            <a:endParaRPr lang="en-US" sz="5400">
              <a:solidFill>
                <a:srgbClr val="EBCED5"/>
              </a:solidFill>
              <a:latin typeface="FreeSans" panose="020B0504020202020204" charset="0"/>
              <a:cs typeface="FreeSans" panose="020B0504020202020204" charset="0"/>
            </a:endParaRPr>
          </a:p>
        </p:txBody>
      </p:sp>
      <p:sp>
        <p:nvSpPr>
          <p:cNvPr id="4" name="Text Box 3"/>
          <p:cNvSpPr txBox="1"/>
          <p:nvPr/>
        </p:nvSpPr>
        <p:spPr>
          <a:xfrm>
            <a:off x="447040" y="2280285"/>
            <a:ext cx="11297920" cy="2306955"/>
          </a:xfrm>
          <a:prstGeom prst="rect">
            <a:avLst/>
          </a:prstGeom>
          <a:noFill/>
        </p:spPr>
        <p:txBody>
          <a:bodyPr wrap="square" rtlCol="0">
            <a:spAutoFit/>
          </a:bodyPr>
          <a:p>
            <a:pPr algn="l"/>
            <a:r>
              <a:rPr lang="en-US" sz="2400">
                <a:solidFill>
                  <a:schemeClr val="bg1"/>
                </a:solidFill>
                <a:latin typeface="FreeSans" panose="020B0504020202020204" charset="0"/>
                <a:cs typeface="FreeSans" panose="020B0504020202020204" charset="0"/>
              </a:rPr>
              <a:t>As 1 STEP are a high-end premium contemporary dance studio, and they have professional clientelle they would like their site to:</a:t>
            </a:r>
            <a:endParaRPr lang="en-US" sz="2400">
              <a:solidFill>
                <a:schemeClr val="bg1"/>
              </a:solidFill>
              <a:latin typeface="FreeSans" panose="020B0504020202020204" charset="0"/>
              <a:cs typeface="FreeSans" panose="020B0504020202020204" charset="0"/>
            </a:endParaRPr>
          </a:p>
          <a:p>
            <a:pPr algn="l"/>
            <a:endParaRPr lang="en-US" sz="2400">
              <a:solidFill>
                <a:schemeClr val="bg1"/>
              </a:solidFill>
              <a:latin typeface="FreeSans" panose="020B0504020202020204" charset="0"/>
              <a:cs typeface="FreeSans" panose="020B0504020202020204" charset="0"/>
            </a:endParaRPr>
          </a:p>
          <a:p>
            <a:pPr marL="342900" indent="-342900" algn="l">
              <a:buFont typeface="Arial" panose="02080604020202020204" pitchFamily="34" charset="0"/>
              <a:buChar char="•"/>
            </a:pPr>
            <a:r>
              <a:rPr lang="en-US" sz="2400">
                <a:solidFill>
                  <a:schemeClr val="bg1"/>
                </a:solidFill>
                <a:latin typeface="FreeSans" panose="020B0504020202020204" charset="0"/>
                <a:cs typeface="FreeSans" panose="020B0504020202020204" charset="0"/>
              </a:rPr>
              <a:t>Be professional</a:t>
            </a:r>
            <a:endParaRPr lang="en-US" sz="2400">
              <a:solidFill>
                <a:schemeClr val="bg1"/>
              </a:solidFill>
              <a:latin typeface="FreeSans" panose="020B0504020202020204" charset="0"/>
              <a:cs typeface="FreeSans" panose="020B0504020202020204" charset="0"/>
            </a:endParaRPr>
          </a:p>
          <a:p>
            <a:pPr marL="342900" indent="-342900" algn="l">
              <a:buFont typeface="Arial" panose="02080604020202020204" pitchFamily="34" charset="0"/>
              <a:buChar char="•"/>
            </a:pPr>
            <a:r>
              <a:rPr lang="en-US" sz="2400">
                <a:solidFill>
                  <a:schemeClr val="bg1"/>
                </a:solidFill>
                <a:latin typeface="FreeSans" panose="020B0504020202020204" charset="0"/>
                <a:cs typeface="FreeSans" panose="020B0504020202020204" charset="0"/>
              </a:rPr>
              <a:t>Include links to common social media</a:t>
            </a:r>
            <a:endParaRPr lang="en-US" sz="2400">
              <a:solidFill>
                <a:schemeClr val="bg1"/>
              </a:solidFill>
              <a:latin typeface="FreeSans" panose="020B0504020202020204" charset="0"/>
              <a:cs typeface="FreeSans" panose="020B0504020202020204" charset="0"/>
            </a:endParaRPr>
          </a:p>
          <a:p>
            <a:pPr marL="342900" indent="-342900" algn="l">
              <a:buFont typeface="Arial" panose="02080604020202020204" pitchFamily="34" charset="0"/>
              <a:buChar char="•"/>
            </a:pPr>
            <a:r>
              <a:rPr lang="en-US" sz="2400">
                <a:solidFill>
                  <a:schemeClr val="bg1"/>
                </a:solidFill>
                <a:latin typeface="FreeSans" panose="020B0504020202020204" charset="0"/>
                <a:cs typeface="FreeSans" panose="020B0504020202020204" charset="0"/>
              </a:rPr>
              <a:t>Must be responsive so it works on a lot of different devices  </a:t>
            </a:r>
            <a:endParaRPr lang="en-US" sz="2400">
              <a:solidFill>
                <a:schemeClr val="bg1"/>
              </a:solidFill>
              <a:latin typeface="FreeSans" panose="020B0504020202020204" charset="0"/>
              <a:cs typeface="FreeSans" panose="020B0504020202020204" charset="0"/>
            </a:endParaRPr>
          </a:p>
        </p:txBody>
      </p:sp>
    </p:spTree>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 name="Rectangles 9"/>
          <p:cNvSpPr/>
          <p:nvPr/>
        </p:nvSpPr>
        <p:spPr>
          <a:xfrm>
            <a:off x="-8890" y="-26035"/>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 name="Rectangles 10"/>
          <p:cNvSpPr/>
          <p:nvPr/>
        </p:nvSpPr>
        <p:spPr>
          <a:xfrm rot="5400000">
            <a:off x="5954395" y="603631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2" name="Rectangles 11"/>
          <p:cNvSpPr/>
          <p:nvPr/>
        </p:nvSpPr>
        <p:spPr>
          <a:xfrm>
            <a:off x="-53975" y="668274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16" name="Picture 15" descr="one-step-logo"/>
          <p:cNvPicPr>
            <a:picLocks noChangeAspect="1"/>
          </p:cNvPicPr>
          <p:nvPr/>
        </p:nvPicPr>
        <p:blipFill>
          <a:blip r:embed="rId1"/>
          <a:stretch>
            <a:fillRect/>
          </a:stretch>
        </p:blipFill>
        <p:spPr>
          <a:xfrm>
            <a:off x="1891030" y="5990590"/>
            <a:ext cx="1266825" cy="483870"/>
          </a:xfrm>
          <a:prstGeom prst="rect">
            <a:avLst/>
          </a:prstGeom>
        </p:spPr>
      </p:pic>
      <p:pic>
        <p:nvPicPr>
          <p:cNvPr id="17" name="Picture 3" descr="Description: \\MICROSERVER\Mediastore\My Documents\My Documents\Logical View\Branding\Logo White.png"/>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a:xfrm>
            <a:off x="148590" y="5866765"/>
            <a:ext cx="1531620" cy="731520"/>
          </a:xfrm>
          <a:prstGeom prst="rect">
            <a:avLst/>
          </a:prstGeom>
          <a:noFill/>
        </p:spPr>
      </p:pic>
      <p:sp>
        <p:nvSpPr>
          <p:cNvPr id="3" name="Text Box 2"/>
          <p:cNvSpPr txBox="1"/>
          <p:nvPr/>
        </p:nvSpPr>
        <p:spPr>
          <a:xfrm>
            <a:off x="2624455" y="149225"/>
            <a:ext cx="6943090" cy="922020"/>
          </a:xfrm>
          <a:prstGeom prst="rect">
            <a:avLst/>
          </a:prstGeom>
          <a:noFill/>
        </p:spPr>
        <p:txBody>
          <a:bodyPr wrap="square" rtlCol="0">
            <a:spAutoFit/>
          </a:bodyPr>
          <a:p>
            <a:pPr algn="ctr">
              <a:lnSpc>
                <a:spcPct val="100000"/>
              </a:lnSpc>
            </a:pPr>
            <a:r>
              <a:rPr lang="en-US" sz="5400">
                <a:solidFill>
                  <a:srgbClr val="EBCED5"/>
                </a:solidFill>
                <a:latin typeface="FreeSans" panose="020B0504020202020204" charset="0"/>
                <a:cs typeface="FreeSans" panose="020B0504020202020204" charset="0"/>
              </a:rPr>
              <a:t>MoodBoards</a:t>
            </a:r>
            <a:endParaRPr lang="en-US" sz="5400">
              <a:solidFill>
                <a:srgbClr val="EBCED5"/>
              </a:solidFill>
              <a:latin typeface="FreeSans" panose="020B0504020202020204" charset="0"/>
              <a:cs typeface="FreeSans" panose="020B0504020202020204" charset="0"/>
            </a:endParaRPr>
          </a:p>
        </p:txBody>
      </p:sp>
      <p:pic>
        <p:nvPicPr>
          <p:cNvPr id="4" name="Picture 3" descr="1Step-design-v0_1"/>
          <p:cNvPicPr>
            <a:picLocks noChangeAspect="1"/>
          </p:cNvPicPr>
          <p:nvPr/>
        </p:nvPicPr>
        <p:blipFill>
          <a:blip r:embed="rId3"/>
          <a:stretch>
            <a:fillRect/>
          </a:stretch>
        </p:blipFill>
        <p:spPr>
          <a:xfrm>
            <a:off x="2298065" y="1141730"/>
            <a:ext cx="7686040" cy="4323715"/>
          </a:xfrm>
          <a:prstGeom prst="rect">
            <a:avLst/>
          </a:prstGeom>
          <a:ln>
            <a:noFill/>
          </a:ln>
          <a:effectLst>
            <a:outerShdw blurRad="50800" dist="38100" dir="2700000" algn="tl" rotWithShape="0">
              <a:schemeClr val="bg1">
                <a:alpha val="40000"/>
              </a:schemeClr>
            </a:outerShdw>
          </a:effectLst>
        </p:spPr>
      </p:pic>
      <p:pic>
        <p:nvPicPr>
          <p:cNvPr id="5" name="Picture 4" descr="1Step-design-v1_0"/>
          <p:cNvPicPr>
            <a:picLocks noChangeAspect="1"/>
          </p:cNvPicPr>
          <p:nvPr/>
        </p:nvPicPr>
        <p:blipFill>
          <a:blip r:embed="rId4"/>
          <a:stretch>
            <a:fillRect/>
          </a:stretch>
        </p:blipFill>
        <p:spPr>
          <a:xfrm>
            <a:off x="2298700" y="1141730"/>
            <a:ext cx="7685405" cy="4323080"/>
          </a:xfrm>
          <a:prstGeom prst="rect">
            <a:avLst/>
          </a:prstGeom>
          <a:effectLst>
            <a:outerShdw blurRad="50800" dist="38100" dir="2700000" algn="tl" rotWithShape="0">
              <a:schemeClr val="bg1">
                <a:alpha val="40000"/>
              </a:schemeClr>
            </a:outerShdw>
            <a:softEdge rad="31750"/>
          </a:effectLst>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ircle(in)">
                                      <p:cBhvr>
                                        <p:cTn id="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 name="Rectangles 9"/>
          <p:cNvSpPr/>
          <p:nvPr/>
        </p:nvSpPr>
        <p:spPr>
          <a:xfrm>
            <a:off x="-8890" y="-26035"/>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 name="Rectangles 10"/>
          <p:cNvSpPr/>
          <p:nvPr/>
        </p:nvSpPr>
        <p:spPr>
          <a:xfrm rot="5400000">
            <a:off x="5954395" y="603631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2" name="Rectangles 11"/>
          <p:cNvSpPr/>
          <p:nvPr/>
        </p:nvSpPr>
        <p:spPr>
          <a:xfrm>
            <a:off x="-53975" y="668274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16" name="Picture 15" descr="one-step-logo"/>
          <p:cNvPicPr>
            <a:picLocks noChangeAspect="1"/>
          </p:cNvPicPr>
          <p:nvPr/>
        </p:nvPicPr>
        <p:blipFill>
          <a:blip r:embed="rId1"/>
          <a:stretch>
            <a:fillRect/>
          </a:stretch>
        </p:blipFill>
        <p:spPr>
          <a:xfrm>
            <a:off x="1891030" y="5990590"/>
            <a:ext cx="1266825" cy="483870"/>
          </a:xfrm>
          <a:prstGeom prst="rect">
            <a:avLst/>
          </a:prstGeom>
        </p:spPr>
      </p:pic>
      <p:pic>
        <p:nvPicPr>
          <p:cNvPr id="17" name="Picture 3" descr="Description: \\MICROSERVER\Mediastore\My Documents\My Documents\Logical View\Branding\Logo White.png"/>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a:xfrm>
            <a:off x="148590" y="5866765"/>
            <a:ext cx="1531620" cy="731520"/>
          </a:xfrm>
          <a:prstGeom prst="rect">
            <a:avLst/>
          </a:prstGeom>
          <a:noFill/>
        </p:spPr>
      </p:pic>
      <p:sp>
        <p:nvSpPr>
          <p:cNvPr id="3" name="Text Box 2"/>
          <p:cNvSpPr txBox="1"/>
          <p:nvPr/>
        </p:nvSpPr>
        <p:spPr>
          <a:xfrm>
            <a:off x="2624455" y="149225"/>
            <a:ext cx="6943090" cy="922020"/>
          </a:xfrm>
          <a:prstGeom prst="rect">
            <a:avLst/>
          </a:prstGeom>
          <a:noFill/>
        </p:spPr>
        <p:txBody>
          <a:bodyPr wrap="square" rtlCol="0">
            <a:spAutoFit/>
          </a:bodyPr>
          <a:p>
            <a:pPr algn="ctr">
              <a:lnSpc>
                <a:spcPct val="100000"/>
              </a:lnSpc>
            </a:pPr>
            <a:r>
              <a:rPr lang="en-US" sz="5400">
                <a:solidFill>
                  <a:srgbClr val="EBCED5"/>
                </a:solidFill>
                <a:latin typeface="FreeSans" panose="020B0504020202020204" charset="0"/>
                <a:cs typeface="FreeSans" panose="020B0504020202020204" charset="0"/>
              </a:rPr>
              <a:t>Website Hiearchy</a:t>
            </a:r>
            <a:endParaRPr lang="en-US" sz="5400">
              <a:solidFill>
                <a:srgbClr val="EBCED5"/>
              </a:solidFill>
              <a:latin typeface="FreeSans" panose="020B0504020202020204" charset="0"/>
              <a:cs typeface="FreeSans" panose="020B0504020202020204" charset="0"/>
            </a:endParaRPr>
          </a:p>
        </p:txBody>
      </p:sp>
      <p:graphicFrame>
        <p:nvGraphicFramePr>
          <p:cNvPr id="2" name="Diagram 10"/>
          <p:cNvGraphicFramePr/>
          <p:nvPr/>
        </p:nvGraphicFramePr>
        <p:xfrm>
          <a:off x="2778443" y="2257743"/>
          <a:ext cx="6633845" cy="19716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Flowchart: Terminator 4"/>
          <p:cNvSpPr/>
          <p:nvPr/>
        </p:nvSpPr>
        <p:spPr>
          <a:xfrm rot="18540000">
            <a:off x="4451350" y="736600"/>
            <a:ext cx="5578475" cy="768985"/>
          </a:xfrm>
          <a:prstGeom prst="flowChartTerminator">
            <a:avLst/>
          </a:prstGeom>
          <a:solidFill>
            <a:srgbClr val="EBCE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6" name="Freeform 5"/>
          <p:cNvSpPr/>
          <p:nvPr/>
        </p:nvSpPr>
        <p:spPr>
          <a:xfrm rot="18540000">
            <a:off x="5887498" y="-57677"/>
            <a:ext cx="8304458" cy="5076483"/>
          </a:xfrm>
          <a:custGeom>
            <a:avLst/>
            <a:gdLst>
              <a:gd name="il" fmla="*/ w 1018 21600"/>
              <a:gd name="ir" fmla="*/ w 20582 21600"/>
              <a:gd name="it" fmla="*/ h 3163 21600"/>
              <a:gd name="ib" fmla="*/ h 18437 21600"/>
            </a:gdLst>
            <a:ahLst/>
            <a:cxnLst>
              <a:cxn ang="3">
                <a:pos x="hc" y="t"/>
              </a:cxn>
              <a:cxn ang="cd2">
                <a:pos x="l" y="vc"/>
              </a:cxn>
              <a:cxn ang="cd4">
                <a:pos x="hc" y="b"/>
              </a:cxn>
              <a:cxn ang="0">
                <a:pos x="r" y="vc"/>
              </a:cxn>
            </a:cxnLst>
            <a:rect l="l" t="t" r="r" b="b"/>
            <a:pathLst>
              <a:path w="13078" h="7994">
                <a:moveTo>
                  <a:pt x="2125" y="0"/>
                </a:moveTo>
                <a:lnTo>
                  <a:pt x="10229" y="0"/>
                </a:lnTo>
                <a:cubicBezTo>
                  <a:pt x="11291" y="0"/>
                  <a:pt x="12152" y="387"/>
                  <a:pt x="12152" y="864"/>
                </a:cubicBezTo>
                <a:cubicBezTo>
                  <a:pt x="12152" y="1340"/>
                  <a:pt x="11291" y="1727"/>
                  <a:pt x="10229" y="1727"/>
                </a:cubicBezTo>
                <a:lnTo>
                  <a:pt x="2125" y="1727"/>
                </a:lnTo>
                <a:cubicBezTo>
                  <a:pt x="1063" y="1727"/>
                  <a:pt x="203" y="1340"/>
                  <a:pt x="203" y="864"/>
                </a:cubicBezTo>
                <a:cubicBezTo>
                  <a:pt x="203" y="387"/>
                  <a:pt x="1063" y="0"/>
                  <a:pt x="2125" y="0"/>
                </a:cubicBezTo>
                <a:close/>
                <a:moveTo>
                  <a:pt x="1944" y="1986"/>
                </a:moveTo>
                <a:lnTo>
                  <a:pt x="10140" y="1986"/>
                </a:lnTo>
                <a:cubicBezTo>
                  <a:pt x="11214" y="1986"/>
                  <a:pt x="12084" y="2415"/>
                  <a:pt x="12084" y="2944"/>
                </a:cubicBezTo>
                <a:cubicBezTo>
                  <a:pt x="12084" y="3472"/>
                  <a:pt x="11214" y="3901"/>
                  <a:pt x="10140" y="3901"/>
                </a:cubicBezTo>
                <a:lnTo>
                  <a:pt x="1944" y="3901"/>
                </a:lnTo>
                <a:cubicBezTo>
                  <a:pt x="870" y="3901"/>
                  <a:pt x="0" y="3472"/>
                  <a:pt x="0" y="2944"/>
                </a:cubicBezTo>
                <a:cubicBezTo>
                  <a:pt x="0" y="2415"/>
                  <a:pt x="870" y="1986"/>
                  <a:pt x="1944" y="1986"/>
                </a:cubicBezTo>
                <a:close/>
                <a:moveTo>
                  <a:pt x="2275" y="4270"/>
                </a:moveTo>
                <a:lnTo>
                  <a:pt x="10189" y="4270"/>
                </a:lnTo>
                <a:cubicBezTo>
                  <a:pt x="11226" y="4270"/>
                  <a:pt x="12066" y="4592"/>
                  <a:pt x="12066" y="4989"/>
                </a:cubicBezTo>
                <a:cubicBezTo>
                  <a:pt x="12066" y="5386"/>
                  <a:pt x="11226" y="5708"/>
                  <a:pt x="10189" y="5708"/>
                </a:cubicBezTo>
                <a:lnTo>
                  <a:pt x="2275" y="5708"/>
                </a:lnTo>
                <a:cubicBezTo>
                  <a:pt x="1238" y="5708"/>
                  <a:pt x="398" y="5386"/>
                  <a:pt x="398" y="4989"/>
                </a:cubicBezTo>
                <a:cubicBezTo>
                  <a:pt x="398" y="4592"/>
                  <a:pt x="1238" y="4270"/>
                  <a:pt x="2275" y="4270"/>
                </a:cubicBezTo>
                <a:close/>
                <a:moveTo>
                  <a:pt x="3287" y="6214"/>
                </a:moveTo>
                <a:lnTo>
                  <a:pt x="11201" y="6214"/>
                </a:lnTo>
                <a:cubicBezTo>
                  <a:pt x="12237" y="6214"/>
                  <a:pt x="13078" y="6613"/>
                  <a:pt x="13078" y="7104"/>
                </a:cubicBezTo>
                <a:cubicBezTo>
                  <a:pt x="13078" y="7596"/>
                  <a:pt x="12237" y="7994"/>
                  <a:pt x="11201" y="7994"/>
                </a:cubicBezTo>
                <a:lnTo>
                  <a:pt x="3287" y="7994"/>
                </a:lnTo>
                <a:cubicBezTo>
                  <a:pt x="2250" y="7994"/>
                  <a:pt x="1410" y="7596"/>
                  <a:pt x="1410" y="7104"/>
                </a:cubicBezTo>
                <a:cubicBezTo>
                  <a:pt x="1410" y="6613"/>
                  <a:pt x="2250" y="6214"/>
                  <a:pt x="3287" y="6214"/>
                </a:cubicBezTo>
                <a:close/>
              </a:path>
            </a:pathLst>
          </a:custGeom>
          <a:blipFill rotWithShape="1">
            <a:blip r:embed="rId1"/>
            <a:stretch>
              <a:fillRect r="13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en-US"/>
          </a:p>
        </p:txBody>
      </p:sp>
      <p:sp>
        <p:nvSpPr>
          <p:cNvPr id="10" name="Rectangles 9"/>
          <p:cNvSpPr/>
          <p:nvPr/>
        </p:nvSpPr>
        <p:spPr>
          <a:xfrm>
            <a:off x="-8890" y="-26035"/>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 name="Rectangles 10"/>
          <p:cNvSpPr/>
          <p:nvPr/>
        </p:nvSpPr>
        <p:spPr>
          <a:xfrm rot="5400000">
            <a:off x="5954395" y="603631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2" name="Rectangles 11"/>
          <p:cNvSpPr/>
          <p:nvPr/>
        </p:nvSpPr>
        <p:spPr>
          <a:xfrm>
            <a:off x="-53975" y="668274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16" name="Picture 15" descr="one-step-logo"/>
          <p:cNvPicPr>
            <a:picLocks noChangeAspect="1"/>
          </p:cNvPicPr>
          <p:nvPr/>
        </p:nvPicPr>
        <p:blipFill>
          <a:blip r:embed="rId2"/>
          <a:stretch>
            <a:fillRect/>
          </a:stretch>
        </p:blipFill>
        <p:spPr>
          <a:xfrm>
            <a:off x="1891030" y="5990590"/>
            <a:ext cx="1266825" cy="483870"/>
          </a:xfrm>
          <a:prstGeom prst="rect">
            <a:avLst/>
          </a:prstGeom>
        </p:spPr>
      </p:pic>
      <p:pic>
        <p:nvPicPr>
          <p:cNvPr id="17" name="Picture 3" descr="Description: \\MICROSERVER\Mediastore\My Documents\My Documents\Logical View\Branding\Logo White.png"/>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a:xfrm>
            <a:off x="148590" y="5866765"/>
            <a:ext cx="1531620" cy="731520"/>
          </a:xfrm>
          <a:prstGeom prst="rect">
            <a:avLst/>
          </a:prstGeom>
          <a:noFill/>
        </p:spPr>
      </p:pic>
      <p:sp>
        <p:nvSpPr>
          <p:cNvPr id="3" name="Text Box 2"/>
          <p:cNvSpPr txBox="1"/>
          <p:nvPr/>
        </p:nvSpPr>
        <p:spPr>
          <a:xfrm>
            <a:off x="449580" y="873760"/>
            <a:ext cx="6943090" cy="3784600"/>
          </a:xfrm>
          <a:prstGeom prst="rect">
            <a:avLst/>
          </a:prstGeom>
          <a:noFill/>
        </p:spPr>
        <p:txBody>
          <a:bodyPr wrap="square" rtlCol="0">
            <a:spAutoFit/>
          </a:bodyPr>
          <a:p>
            <a:pPr algn="l">
              <a:lnSpc>
                <a:spcPct val="100000"/>
              </a:lnSpc>
            </a:pPr>
            <a:endParaRPr lang="en-US" sz="8000">
              <a:solidFill>
                <a:srgbClr val="EBCED5"/>
              </a:solidFill>
              <a:latin typeface="FreeSans" panose="020B0504020202020204" charset="0"/>
              <a:cs typeface="FreeSans" panose="020B0504020202020204" charset="0"/>
            </a:endParaRPr>
          </a:p>
          <a:p>
            <a:pPr algn="l">
              <a:lnSpc>
                <a:spcPct val="100000"/>
              </a:lnSpc>
            </a:pPr>
            <a:r>
              <a:rPr lang="en-US" sz="8000">
                <a:solidFill>
                  <a:srgbClr val="EBCED5"/>
                </a:solidFill>
                <a:latin typeface="FreeSans" panose="020B0504020202020204" charset="0"/>
                <a:cs typeface="FreeSans" panose="020B0504020202020204" charset="0"/>
              </a:rPr>
              <a:t>Technical</a:t>
            </a:r>
            <a:endParaRPr lang="en-US" sz="8000">
              <a:solidFill>
                <a:srgbClr val="EBCED5"/>
              </a:solidFill>
              <a:latin typeface="FreeSans" panose="020B0504020202020204" charset="0"/>
              <a:cs typeface="FreeSans" panose="020B0504020202020204" charset="0"/>
            </a:endParaRPr>
          </a:p>
          <a:p>
            <a:pPr algn="l">
              <a:lnSpc>
                <a:spcPct val="100000"/>
              </a:lnSpc>
            </a:pPr>
            <a:r>
              <a:rPr lang="en-US" sz="8000">
                <a:solidFill>
                  <a:srgbClr val="EBCED5"/>
                </a:solidFill>
                <a:latin typeface="FreeSans" panose="020B0504020202020204" charset="0"/>
                <a:cs typeface="FreeSans" panose="020B0504020202020204" charset="0"/>
              </a:rPr>
              <a:t>Considerations</a:t>
            </a:r>
            <a:endParaRPr lang="en-US" sz="8000">
              <a:solidFill>
                <a:srgbClr val="EBCED5"/>
              </a:solidFill>
              <a:latin typeface="FreeSans" panose="020B0504020202020204" charset="0"/>
              <a:cs typeface="FreeSans" panose="020B0504020202020204" charset="0"/>
            </a:endParaRPr>
          </a:p>
        </p:txBody>
      </p:sp>
    </p:spTree>
  </p:cSld>
  <p:clrMapOvr>
    <a:masterClrMapping/>
  </p:clrMapOvr>
</p:sld>
</file>

<file path=ppt/theme/theme1.xml><?xml version="1.0" encoding="utf-8"?>
<a:theme xmlns:a="http://schemas.openxmlformats.org/drawingml/2006/main" name="Default Design">
  <a:themeElements>
    <a:clrScheme name="">
      <a:dk1>
        <a:srgbClr val="000000"/>
      </a:dk1>
      <a:lt1>
        <a:srgbClr val="FFFFFF"/>
      </a:lt1>
      <a:dk2>
        <a:srgbClr val="000000"/>
      </a:dk2>
      <a:lt2>
        <a:srgbClr val="808080"/>
      </a:lt2>
      <a:accent1>
        <a:srgbClr val="7DB6EF"/>
      </a:accent1>
      <a:accent2>
        <a:srgbClr val="C0504D"/>
      </a:accent2>
      <a:accent3>
        <a:srgbClr val="FFFFFF"/>
      </a:accent3>
      <a:accent4>
        <a:srgbClr val="000000"/>
      </a:accent4>
      <a:accent5>
        <a:srgbClr val="C0D7F5"/>
      </a:accent5>
      <a:accent6>
        <a:srgbClr val="AC4744"/>
      </a:accent6>
      <a:hlink>
        <a:srgbClr val="0066CC"/>
      </a:hlink>
      <a:folHlink>
        <a:srgbClr val="800080"/>
      </a:folHlink>
    </a:clrScheme>
    <a:fontScheme name="">
      <a:majorFont>
        <a:latin typeface="Arial"/>
        <a:ea typeface="Arial"/>
        <a:cs typeface=""/>
      </a:majorFont>
      <a:minorFont>
        <a:latin typeface="Arial"/>
        <a:ea typeface="Arial"/>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7DB6EF"/>
        </a:accent1>
        <a:accent2>
          <a:srgbClr val="C0504D"/>
        </a:accent2>
        <a:accent3>
          <a:srgbClr val="FFFFFF"/>
        </a:accent3>
        <a:accent4>
          <a:srgbClr val="000000"/>
        </a:accent4>
        <a:accent5>
          <a:srgbClr val="C0D7F5"/>
        </a:accent5>
        <a:accent6>
          <a:srgbClr val="AC4744"/>
        </a:accent6>
        <a:hlink>
          <a:srgbClr val="0066CC"/>
        </a:hlink>
        <a:folHlink>
          <a:srgbClr val="800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11036</Words>
  <Application>WPS Presentation</Application>
  <PresentationFormat>宽屏</PresentationFormat>
  <Paragraphs>277</Paragraphs>
  <Slides>50</Slides>
  <Notes>0</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50</vt:i4>
      </vt:variant>
    </vt:vector>
  </HeadingPairs>
  <TitlesOfParts>
    <vt:vector size="61" baseType="lpstr">
      <vt:lpstr>Arial</vt:lpstr>
      <vt:lpstr>SimSun</vt:lpstr>
      <vt:lpstr>Wingdings</vt:lpstr>
      <vt:lpstr>Nimbus Roman No9 L</vt:lpstr>
      <vt:lpstr>FreeSans</vt:lpstr>
      <vt:lpstr>Microsoft YaHei</vt:lpstr>
      <vt:lpstr>Droid Sans Fallback</vt:lpstr>
      <vt:lpstr>Arial Unicode MS</vt:lpstr>
      <vt:lpstr>Calibri</vt:lpstr>
      <vt:lpstr>OpenSymbol</vt:lpstr>
      <vt:lpstr>Default Design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wps</dc:creator>
  <cp:lastModifiedBy>lilith</cp:lastModifiedBy>
  <cp:revision>150</cp:revision>
  <dcterms:created xsi:type="dcterms:W3CDTF">2022-11-21T22:07:13Z</dcterms:created>
  <dcterms:modified xsi:type="dcterms:W3CDTF">2022-11-21T22:07:13Z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
  </property>
  <property fmtid="{D5CDD505-2E9C-101B-9397-08002B2CF9AE}" pid="3" name="KSOProductBuildVer">
    <vt:lpwstr>1033-11.1.0.11664</vt:lpwstr>
  </property>
</Properties>
</file>